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0"/>
  </p:notesMasterIdLst>
  <p:sldIdLst>
    <p:sldId id="270" r:id="rId2"/>
    <p:sldId id="271" r:id="rId3"/>
    <p:sldId id="343" r:id="rId4"/>
    <p:sldId id="346" r:id="rId5"/>
    <p:sldId id="345" r:id="rId6"/>
    <p:sldId id="272" r:id="rId7"/>
    <p:sldId id="297" r:id="rId8"/>
    <p:sldId id="284" r:id="rId9"/>
    <p:sldId id="273" r:id="rId10"/>
    <p:sldId id="283" r:id="rId11"/>
    <p:sldId id="288" r:id="rId12"/>
    <p:sldId id="278" r:id="rId13"/>
    <p:sldId id="298" r:id="rId14"/>
    <p:sldId id="296" r:id="rId15"/>
    <p:sldId id="300" r:id="rId16"/>
    <p:sldId id="290" r:id="rId17"/>
    <p:sldId id="287" r:id="rId18"/>
    <p:sldId id="301" r:id="rId19"/>
    <p:sldId id="294" r:id="rId20"/>
    <p:sldId id="295" r:id="rId21"/>
    <p:sldId id="299" r:id="rId22"/>
    <p:sldId id="302" r:id="rId23"/>
    <p:sldId id="282" r:id="rId24"/>
    <p:sldId id="289" r:id="rId25"/>
    <p:sldId id="303" r:id="rId26"/>
    <p:sldId id="304" r:id="rId27"/>
    <p:sldId id="292" r:id="rId28"/>
    <p:sldId id="275" r:id="rId29"/>
    <p:sldId id="274" r:id="rId30"/>
    <p:sldId id="276" r:id="rId31"/>
    <p:sldId id="279" r:id="rId32"/>
    <p:sldId id="281" r:id="rId33"/>
    <p:sldId id="277" r:id="rId34"/>
    <p:sldId id="305" r:id="rId35"/>
    <p:sldId id="306" r:id="rId36"/>
    <p:sldId id="280" r:id="rId37"/>
    <p:sldId id="307" r:id="rId38"/>
    <p:sldId id="347" r:id="rId39"/>
    <p:sldId id="308" r:id="rId40"/>
    <p:sldId id="309" r:id="rId41"/>
    <p:sldId id="310" r:id="rId42"/>
    <p:sldId id="311" r:id="rId43"/>
    <p:sldId id="348" r:id="rId44"/>
    <p:sldId id="285" r:id="rId45"/>
    <p:sldId id="286" r:id="rId46"/>
    <p:sldId id="312" r:id="rId47"/>
    <p:sldId id="291"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293" r:id="rId71"/>
    <p:sldId id="335" r:id="rId72"/>
    <p:sldId id="336" r:id="rId73"/>
    <p:sldId id="337" r:id="rId74"/>
    <p:sldId id="338" r:id="rId75"/>
    <p:sldId id="339" r:id="rId76"/>
    <p:sldId id="340" r:id="rId77"/>
    <p:sldId id="341" r:id="rId78"/>
    <p:sldId id="342" r:id="rId7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3840">
          <p15:clr>
            <a:srgbClr val="A4A3A4"/>
          </p15:clr>
        </p15:guide>
        <p15:guide id="3" orient="horz" pos="1207">
          <p15:clr>
            <a:srgbClr val="A4A3A4"/>
          </p15:clr>
        </p15:guide>
        <p15:guide id="4" orient="horz" pos="3566">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76709E-910F-1DB5-019F-1735293DD46A}" name="Philipp Weber" initials="PW" userId="e16fd191ca41d14f" providerId="Windows Live"/>
  <p188:author id="{295E48A3-7FD6-CB0F-FC06-CA457603BA16}" name="Weber, Philipp" initials="PW" userId="S::philipp.weber@stud.th-rosenheim.de::613a4a8d-c7f8-4456-9d2e-23251029337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56815-AF9C-4072-BAF7-59CFE9D3A1C6}" v="120" dt="2024-01-22T16:49:55.33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38"/>
      </p:cViewPr>
      <p:guideLst>
        <p:guide orient="horz" pos="2387"/>
        <p:guide pos="3840"/>
        <p:guide orient="horz" pos="1207"/>
        <p:guide orient="horz" pos="35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an Diehl" userId="390c7bd0f04103ad" providerId="LiveId" clId="{4CE56815-AF9C-4072-BAF7-59CFE9D3A1C6}"/>
    <pc:docChg chg="undo redo custSel addSld delSld modSld sldOrd modShowInfo">
      <pc:chgData name="Fabian Diehl" userId="390c7bd0f04103ad" providerId="LiveId" clId="{4CE56815-AF9C-4072-BAF7-59CFE9D3A1C6}" dt="2024-01-22T16:49:55.413" v="7464" actId="27636"/>
      <pc:docMkLst>
        <pc:docMk/>
      </pc:docMkLst>
      <pc:sldChg chg="del">
        <pc:chgData name="Fabian Diehl" userId="390c7bd0f04103ad" providerId="LiveId" clId="{4CE56815-AF9C-4072-BAF7-59CFE9D3A1C6}" dt="2024-01-16T14:38:38.866" v="0" actId="47"/>
        <pc:sldMkLst>
          <pc:docMk/>
          <pc:sldMk cId="4140088672" sldId="256"/>
        </pc:sldMkLst>
      </pc:sldChg>
      <pc:sldChg chg="del">
        <pc:chgData name="Fabian Diehl" userId="390c7bd0f04103ad" providerId="LiveId" clId="{4CE56815-AF9C-4072-BAF7-59CFE9D3A1C6}" dt="2024-01-16T14:38:38.866" v="0" actId="47"/>
        <pc:sldMkLst>
          <pc:docMk/>
          <pc:sldMk cId="988039197" sldId="257"/>
        </pc:sldMkLst>
      </pc:sldChg>
      <pc:sldChg chg="del">
        <pc:chgData name="Fabian Diehl" userId="390c7bd0f04103ad" providerId="LiveId" clId="{4CE56815-AF9C-4072-BAF7-59CFE9D3A1C6}" dt="2024-01-16T14:38:38.866" v="0" actId="47"/>
        <pc:sldMkLst>
          <pc:docMk/>
          <pc:sldMk cId="1660359756" sldId="260"/>
        </pc:sldMkLst>
      </pc:sldChg>
      <pc:sldChg chg="del">
        <pc:chgData name="Fabian Diehl" userId="390c7bd0f04103ad" providerId="LiveId" clId="{4CE56815-AF9C-4072-BAF7-59CFE9D3A1C6}" dt="2024-01-16T14:38:38.866" v="0" actId="47"/>
        <pc:sldMkLst>
          <pc:docMk/>
          <pc:sldMk cId="2304271114" sldId="262"/>
        </pc:sldMkLst>
      </pc:sldChg>
      <pc:sldChg chg="del">
        <pc:chgData name="Fabian Diehl" userId="390c7bd0f04103ad" providerId="LiveId" clId="{4CE56815-AF9C-4072-BAF7-59CFE9D3A1C6}" dt="2024-01-16T14:38:38.866" v="0" actId="47"/>
        <pc:sldMkLst>
          <pc:docMk/>
          <pc:sldMk cId="3395777810" sldId="268"/>
        </pc:sldMkLst>
      </pc:sldChg>
      <pc:sldChg chg="modSp mod">
        <pc:chgData name="Fabian Diehl" userId="390c7bd0f04103ad" providerId="LiveId" clId="{4CE56815-AF9C-4072-BAF7-59CFE9D3A1C6}" dt="2024-01-20T12:44:56.592" v="861" actId="20577"/>
        <pc:sldMkLst>
          <pc:docMk/>
          <pc:sldMk cId="3860184089" sldId="270"/>
        </pc:sldMkLst>
        <pc:spChg chg="mod">
          <ac:chgData name="Fabian Diehl" userId="390c7bd0f04103ad" providerId="LiveId" clId="{4CE56815-AF9C-4072-BAF7-59CFE9D3A1C6}" dt="2024-01-16T14:40:02.458" v="134" actId="20577"/>
          <ac:spMkLst>
            <pc:docMk/>
            <pc:sldMk cId="3860184089" sldId="270"/>
            <ac:spMk id="2" creationId="{E90C873B-A78B-6473-AFDD-417000542617}"/>
          </ac:spMkLst>
        </pc:spChg>
        <pc:spChg chg="mod">
          <ac:chgData name="Fabian Diehl" userId="390c7bd0f04103ad" providerId="LiveId" clId="{4CE56815-AF9C-4072-BAF7-59CFE9D3A1C6}" dt="2024-01-20T12:44:56.592" v="861" actId="20577"/>
          <ac:spMkLst>
            <pc:docMk/>
            <pc:sldMk cId="3860184089" sldId="270"/>
            <ac:spMk id="3" creationId="{4072E4A4-7F9E-DDFA-9ED2-F13FA24F2C4F}"/>
          </ac:spMkLst>
        </pc:spChg>
        <pc:spChg chg="mod">
          <ac:chgData name="Fabian Diehl" userId="390c7bd0f04103ad" providerId="LiveId" clId="{4CE56815-AF9C-4072-BAF7-59CFE9D3A1C6}" dt="2024-01-20T12:43:25.612" v="840" actId="20577"/>
          <ac:spMkLst>
            <pc:docMk/>
            <pc:sldMk cId="3860184089" sldId="270"/>
            <ac:spMk id="4" creationId="{5A7035B9-B846-3CB4-E69A-2FB0C064D018}"/>
          </ac:spMkLst>
        </pc:spChg>
        <pc:spChg chg="mod">
          <ac:chgData name="Fabian Diehl" userId="390c7bd0f04103ad" providerId="LiveId" clId="{4CE56815-AF9C-4072-BAF7-59CFE9D3A1C6}" dt="2024-01-16T14:40:50.494" v="138" actId="14100"/>
          <ac:spMkLst>
            <pc:docMk/>
            <pc:sldMk cId="3860184089" sldId="270"/>
            <ac:spMk id="5" creationId="{4EA63CD6-060F-6B09-870D-6E56DEF8CD61}"/>
          </ac:spMkLst>
        </pc:spChg>
      </pc:sldChg>
      <pc:sldChg chg="addSp modSp add mod">
        <pc:chgData name="Fabian Diehl" userId="390c7bd0f04103ad" providerId="LiveId" clId="{4CE56815-AF9C-4072-BAF7-59CFE9D3A1C6}" dt="2024-01-22T00:25:07.787" v="7098" actId="20577"/>
        <pc:sldMkLst>
          <pc:docMk/>
          <pc:sldMk cId="1912401647" sldId="271"/>
        </pc:sldMkLst>
        <pc:spChg chg="mod">
          <ac:chgData name="Fabian Diehl" userId="390c7bd0f04103ad" providerId="LiveId" clId="{4CE56815-AF9C-4072-BAF7-59CFE9D3A1C6}" dt="2024-01-20T12:48:03.803" v="899" actId="120"/>
          <ac:spMkLst>
            <pc:docMk/>
            <pc:sldMk cId="1912401647" sldId="271"/>
            <ac:spMk id="2" creationId="{E90C873B-A78B-6473-AFDD-417000542617}"/>
          </ac:spMkLst>
        </pc:spChg>
        <pc:spChg chg="mod">
          <ac:chgData name="Fabian Diehl" userId="390c7bd0f04103ad" providerId="LiveId" clId="{4CE56815-AF9C-4072-BAF7-59CFE9D3A1C6}" dt="2024-01-20T12:45:14.086" v="865" actId="20577"/>
          <ac:spMkLst>
            <pc:docMk/>
            <pc:sldMk cId="1912401647" sldId="271"/>
            <ac:spMk id="3" creationId="{4072E4A4-7F9E-DDFA-9ED2-F13FA24F2C4F}"/>
          </ac:spMkLst>
        </pc:spChg>
        <pc:spChg chg="mod">
          <ac:chgData name="Fabian Diehl" userId="390c7bd0f04103ad" providerId="LiveId" clId="{4CE56815-AF9C-4072-BAF7-59CFE9D3A1C6}" dt="2024-01-20T12:43:28.334" v="841" actId="20577"/>
          <ac:spMkLst>
            <pc:docMk/>
            <pc:sldMk cId="1912401647" sldId="271"/>
            <ac:spMk id="4" creationId="{5A7035B9-B846-3CB4-E69A-2FB0C064D018}"/>
          </ac:spMkLst>
        </pc:spChg>
        <pc:spChg chg="mod">
          <ac:chgData name="Fabian Diehl" userId="390c7bd0f04103ad" providerId="LiveId" clId="{4CE56815-AF9C-4072-BAF7-59CFE9D3A1C6}" dt="2024-01-20T12:45:08.637" v="863" actId="14100"/>
          <ac:spMkLst>
            <pc:docMk/>
            <pc:sldMk cId="1912401647" sldId="271"/>
            <ac:spMk id="5" creationId="{4EA63CD6-060F-6B09-870D-6E56DEF8CD61}"/>
          </ac:spMkLst>
        </pc:spChg>
        <pc:spChg chg="add mod">
          <ac:chgData name="Fabian Diehl" userId="390c7bd0f04103ad" providerId="LiveId" clId="{4CE56815-AF9C-4072-BAF7-59CFE9D3A1C6}" dt="2024-01-22T00:25:07.476" v="7090" actId="5793"/>
          <ac:spMkLst>
            <pc:docMk/>
            <pc:sldMk cId="1912401647" sldId="271"/>
            <ac:spMk id="6" creationId="{4F02A836-C652-2EAC-562F-61E0D5F3F5AD}"/>
          </ac:spMkLst>
        </pc:spChg>
        <pc:spChg chg="add mod">
          <ac:chgData name="Fabian Diehl" userId="390c7bd0f04103ad" providerId="LiveId" clId="{4CE56815-AF9C-4072-BAF7-59CFE9D3A1C6}" dt="2024-01-21T22:26:02.792" v="6809" actId="6549"/>
          <ac:spMkLst>
            <pc:docMk/>
            <pc:sldMk cId="1912401647" sldId="271"/>
            <ac:spMk id="7" creationId="{C7D67F14-A13D-981C-5DF6-4088A78EBB7A}"/>
          </ac:spMkLst>
        </pc:spChg>
        <pc:spChg chg="add mod">
          <ac:chgData name="Fabian Diehl" userId="390c7bd0f04103ad" providerId="LiveId" clId="{4CE56815-AF9C-4072-BAF7-59CFE9D3A1C6}" dt="2024-01-22T00:25:07.787" v="7098" actId="20577"/>
          <ac:spMkLst>
            <pc:docMk/>
            <pc:sldMk cId="1912401647" sldId="271"/>
            <ac:spMk id="8" creationId="{7EDD0BA4-235B-554C-F440-5481245C0A96}"/>
          </ac:spMkLst>
        </pc:spChg>
        <pc:spChg chg="add mod">
          <ac:chgData name="Fabian Diehl" userId="390c7bd0f04103ad" providerId="LiveId" clId="{4CE56815-AF9C-4072-BAF7-59CFE9D3A1C6}" dt="2024-01-21T22:26:10.122" v="6811" actId="14100"/>
          <ac:spMkLst>
            <pc:docMk/>
            <pc:sldMk cId="1912401647" sldId="271"/>
            <ac:spMk id="10" creationId="{98888F88-A570-AED4-6A8B-67837454F0F7}"/>
          </ac:spMkLst>
        </pc:spChg>
      </pc:sldChg>
      <pc:sldChg chg="addSp modSp add mod">
        <pc:chgData name="Fabian Diehl" userId="390c7bd0f04103ad" providerId="LiveId" clId="{4CE56815-AF9C-4072-BAF7-59CFE9D3A1C6}" dt="2024-01-20T14:46:22.984" v="1210" actId="1076"/>
        <pc:sldMkLst>
          <pc:docMk/>
          <pc:sldMk cId="341100766" sldId="272"/>
        </pc:sldMkLst>
        <pc:spChg chg="mod">
          <ac:chgData name="Fabian Diehl" userId="390c7bd0f04103ad" providerId="LiveId" clId="{4CE56815-AF9C-4072-BAF7-59CFE9D3A1C6}" dt="2024-01-20T12:48:49.024" v="903" actId="120"/>
          <ac:spMkLst>
            <pc:docMk/>
            <pc:sldMk cId="341100766" sldId="272"/>
            <ac:spMk id="2" creationId="{E90C873B-A78B-6473-AFDD-417000542617}"/>
          </ac:spMkLst>
        </pc:spChg>
        <pc:spChg chg="mod">
          <ac:chgData name="Fabian Diehl" userId="390c7bd0f04103ad" providerId="LiveId" clId="{4CE56815-AF9C-4072-BAF7-59CFE9D3A1C6}" dt="2024-01-20T12:46:17.322" v="867" actId="20577"/>
          <ac:spMkLst>
            <pc:docMk/>
            <pc:sldMk cId="341100766" sldId="272"/>
            <ac:spMk id="3" creationId="{4072E4A4-7F9E-DDFA-9ED2-F13FA24F2C4F}"/>
          </ac:spMkLst>
        </pc:spChg>
        <pc:spChg chg="mod">
          <ac:chgData name="Fabian Diehl" userId="390c7bd0f04103ad" providerId="LiveId" clId="{4CE56815-AF9C-4072-BAF7-59CFE9D3A1C6}" dt="2024-01-20T12:43:12.857" v="836" actId="20577"/>
          <ac:spMkLst>
            <pc:docMk/>
            <pc:sldMk cId="341100766" sldId="272"/>
            <ac:spMk id="4" creationId="{5A7035B9-B846-3CB4-E69A-2FB0C064D018}"/>
          </ac:spMkLst>
        </pc:spChg>
        <pc:spChg chg="mod">
          <ac:chgData name="Fabian Diehl" userId="390c7bd0f04103ad" providerId="LiveId" clId="{4CE56815-AF9C-4072-BAF7-59CFE9D3A1C6}" dt="2024-01-20T12:31:56.016" v="704" actId="1076"/>
          <ac:spMkLst>
            <pc:docMk/>
            <pc:sldMk cId="341100766" sldId="272"/>
            <ac:spMk id="6" creationId="{4F02A836-C652-2EAC-562F-61E0D5F3F5AD}"/>
          </ac:spMkLst>
        </pc:spChg>
        <pc:picChg chg="add mod">
          <ac:chgData name="Fabian Diehl" userId="390c7bd0f04103ad" providerId="LiveId" clId="{4CE56815-AF9C-4072-BAF7-59CFE9D3A1C6}" dt="2024-01-20T14:46:22.984" v="1210" actId="1076"/>
          <ac:picMkLst>
            <pc:docMk/>
            <pc:sldMk cId="341100766" sldId="272"/>
            <ac:picMk id="7" creationId="{1B9CD3EF-BCE5-A579-6BE8-0195BF541204}"/>
          </ac:picMkLst>
        </pc:picChg>
      </pc:sldChg>
      <pc:sldChg chg="del">
        <pc:chgData name="Fabian Diehl" userId="390c7bd0f04103ad" providerId="LiveId" clId="{4CE56815-AF9C-4072-BAF7-59CFE9D3A1C6}" dt="2024-01-16T14:38:38.866" v="0" actId="47"/>
        <pc:sldMkLst>
          <pc:docMk/>
          <pc:sldMk cId="3979767889" sldId="272"/>
        </pc:sldMkLst>
      </pc:sldChg>
      <pc:sldChg chg="addSp delSp modSp add mod ord">
        <pc:chgData name="Fabian Diehl" userId="390c7bd0f04103ad" providerId="LiveId" clId="{4CE56815-AF9C-4072-BAF7-59CFE9D3A1C6}" dt="2024-01-21T18:20:26.008" v="5976" actId="22"/>
        <pc:sldMkLst>
          <pc:docMk/>
          <pc:sldMk cId="3675314626" sldId="273"/>
        </pc:sldMkLst>
        <pc:spChg chg="mod">
          <ac:chgData name="Fabian Diehl" userId="390c7bd0f04103ad" providerId="LiveId" clId="{4CE56815-AF9C-4072-BAF7-59CFE9D3A1C6}" dt="2024-01-21T18:20:22.952" v="5975" actId="6549"/>
          <ac:spMkLst>
            <pc:docMk/>
            <pc:sldMk cId="3675314626" sldId="273"/>
            <ac:spMk id="2" creationId="{E90C873B-A78B-6473-AFDD-417000542617}"/>
          </ac:spMkLst>
        </pc:spChg>
        <pc:spChg chg="mod">
          <ac:chgData name="Fabian Diehl" userId="390c7bd0f04103ad" providerId="LiveId" clId="{4CE56815-AF9C-4072-BAF7-59CFE9D3A1C6}" dt="2024-01-20T12:46:29.760" v="873" actId="20577"/>
          <ac:spMkLst>
            <pc:docMk/>
            <pc:sldMk cId="3675314626" sldId="273"/>
            <ac:spMk id="3" creationId="{4072E4A4-7F9E-DDFA-9ED2-F13FA24F2C4F}"/>
          </ac:spMkLst>
        </pc:spChg>
        <pc:spChg chg="mod">
          <ac:chgData name="Fabian Diehl" userId="390c7bd0f04103ad" providerId="LiveId" clId="{4CE56815-AF9C-4072-BAF7-59CFE9D3A1C6}" dt="2024-01-20T12:43:18.085" v="838" actId="20577"/>
          <ac:spMkLst>
            <pc:docMk/>
            <pc:sldMk cId="3675314626" sldId="273"/>
            <ac:spMk id="4" creationId="{5A7035B9-B846-3CB4-E69A-2FB0C064D018}"/>
          </ac:spMkLst>
        </pc:spChg>
        <pc:spChg chg="add del">
          <ac:chgData name="Fabian Diehl" userId="390c7bd0f04103ad" providerId="LiveId" clId="{4CE56815-AF9C-4072-BAF7-59CFE9D3A1C6}" dt="2024-01-21T18:20:26.008" v="5976" actId="22"/>
          <ac:spMkLst>
            <pc:docMk/>
            <pc:sldMk cId="3675314626" sldId="273"/>
            <ac:spMk id="7" creationId="{A0DDD786-E42A-4CB8-85CB-49B2AAA05C4D}"/>
          </ac:spMkLst>
        </pc:spChg>
      </pc:sldChg>
      <pc:sldChg chg="modSp add mod">
        <pc:chgData name="Fabian Diehl" userId="390c7bd0f04103ad" providerId="LiveId" clId="{4CE56815-AF9C-4072-BAF7-59CFE9D3A1C6}" dt="2024-01-22T16:48:53.585" v="7454" actId="14100"/>
        <pc:sldMkLst>
          <pc:docMk/>
          <pc:sldMk cId="1489509443" sldId="274"/>
        </pc:sldMkLst>
        <pc:spChg chg="mod">
          <ac:chgData name="Fabian Diehl" userId="390c7bd0f04103ad" providerId="LiveId" clId="{4CE56815-AF9C-4072-BAF7-59CFE9D3A1C6}" dt="2024-01-22T16:48:53.585" v="7454" actId="14100"/>
          <ac:spMkLst>
            <pc:docMk/>
            <pc:sldMk cId="1489509443" sldId="274"/>
            <ac:spMk id="5" creationId="{4EA63CD6-060F-6B09-870D-6E56DEF8CD61}"/>
          </ac:spMkLst>
        </pc:spChg>
      </pc:sldChg>
      <pc:sldChg chg="delSp modSp add del mod">
        <pc:chgData name="Fabian Diehl" userId="390c7bd0f04103ad" providerId="LiveId" clId="{4CE56815-AF9C-4072-BAF7-59CFE9D3A1C6}" dt="2024-01-20T16:54:36.967" v="1444" actId="47"/>
        <pc:sldMkLst>
          <pc:docMk/>
          <pc:sldMk cId="2340652408" sldId="274"/>
        </pc:sldMkLst>
        <pc:spChg chg="mod">
          <ac:chgData name="Fabian Diehl" userId="390c7bd0f04103ad" providerId="LiveId" clId="{4CE56815-AF9C-4072-BAF7-59CFE9D3A1C6}" dt="2024-01-20T15:01:48.717" v="1212" actId="27636"/>
          <ac:spMkLst>
            <pc:docMk/>
            <pc:sldMk cId="2340652408" sldId="274"/>
            <ac:spMk id="2" creationId="{E90C873B-A78B-6473-AFDD-417000542617}"/>
          </ac:spMkLst>
        </pc:spChg>
        <pc:spChg chg="mod">
          <ac:chgData name="Fabian Diehl" userId="390c7bd0f04103ad" providerId="LiveId" clId="{4CE56815-AF9C-4072-BAF7-59CFE9D3A1C6}" dt="2024-01-20T12:46:37.536" v="877" actId="20577"/>
          <ac:spMkLst>
            <pc:docMk/>
            <pc:sldMk cId="2340652408" sldId="274"/>
            <ac:spMk id="3" creationId="{4072E4A4-7F9E-DDFA-9ED2-F13FA24F2C4F}"/>
          </ac:spMkLst>
        </pc:spChg>
        <pc:spChg chg="mod">
          <ac:chgData name="Fabian Diehl" userId="390c7bd0f04103ad" providerId="LiveId" clId="{4CE56815-AF9C-4072-BAF7-59CFE9D3A1C6}" dt="2024-01-20T12:43:41.057" v="843" actId="20577"/>
          <ac:spMkLst>
            <pc:docMk/>
            <pc:sldMk cId="2340652408" sldId="274"/>
            <ac:spMk id="4" creationId="{5A7035B9-B846-3CB4-E69A-2FB0C064D018}"/>
          </ac:spMkLst>
        </pc:spChg>
        <pc:spChg chg="del mod">
          <ac:chgData name="Fabian Diehl" userId="390c7bd0f04103ad" providerId="LiveId" clId="{4CE56815-AF9C-4072-BAF7-59CFE9D3A1C6}" dt="2024-01-20T11:52:59.768" v="345"/>
          <ac:spMkLst>
            <pc:docMk/>
            <pc:sldMk cId="2340652408" sldId="274"/>
            <ac:spMk id="6" creationId="{4F02A836-C652-2EAC-562F-61E0D5F3F5AD}"/>
          </ac:spMkLst>
        </pc:spChg>
      </pc:sldChg>
      <pc:sldChg chg="del">
        <pc:chgData name="Fabian Diehl" userId="390c7bd0f04103ad" providerId="LiveId" clId="{4CE56815-AF9C-4072-BAF7-59CFE9D3A1C6}" dt="2024-01-16T14:38:38.866" v="0" actId="47"/>
        <pc:sldMkLst>
          <pc:docMk/>
          <pc:sldMk cId="4124673070" sldId="274"/>
        </pc:sldMkLst>
      </pc:sldChg>
      <pc:sldChg chg="modSp add mod">
        <pc:chgData name="Fabian Diehl" userId="390c7bd0f04103ad" providerId="LiveId" clId="{4CE56815-AF9C-4072-BAF7-59CFE9D3A1C6}" dt="2024-01-22T16:48:50.207" v="7453" actId="14100"/>
        <pc:sldMkLst>
          <pc:docMk/>
          <pc:sldMk cId="735996287" sldId="275"/>
        </pc:sldMkLst>
        <pc:spChg chg="mod">
          <ac:chgData name="Fabian Diehl" userId="390c7bd0f04103ad" providerId="LiveId" clId="{4CE56815-AF9C-4072-BAF7-59CFE9D3A1C6}" dt="2024-01-22T16:48:50.207" v="7453" actId="14100"/>
          <ac:spMkLst>
            <pc:docMk/>
            <pc:sldMk cId="735996287" sldId="275"/>
            <ac:spMk id="5" creationId="{4EA63CD6-060F-6B09-870D-6E56DEF8CD61}"/>
          </ac:spMkLst>
        </pc:spChg>
      </pc:sldChg>
      <pc:sldChg chg="modSp add del mod">
        <pc:chgData name="Fabian Diehl" userId="390c7bd0f04103ad" providerId="LiveId" clId="{4CE56815-AF9C-4072-BAF7-59CFE9D3A1C6}" dt="2024-01-20T16:54:32.563" v="1443" actId="47"/>
        <pc:sldMkLst>
          <pc:docMk/>
          <pc:sldMk cId="1414751862" sldId="275"/>
        </pc:sldMkLst>
        <pc:spChg chg="mod">
          <ac:chgData name="Fabian Diehl" userId="390c7bd0f04103ad" providerId="LiveId" clId="{4CE56815-AF9C-4072-BAF7-59CFE9D3A1C6}" dt="2024-01-20T12:51:31.803" v="917" actId="20577"/>
          <ac:spMkLst>
            <pc:docMk/>
            <pc:sldMk cId="1414751862" sldId="275"/>
            <ac:spMk id="2" creationId="{E90C873B-A78B-6473-AFDD-417000542617}"/>
          </ac:spMkLst>
        </pc:spChg>
        <pc:spChg chg="mod">
          <ac:chgData name="Fabian Diehl" userId="390c7bd0f04103ad" providerId="LiveId" clId="{4CE56815-AF9C-4072-BAF7-59CFE9D3A1C6}" dt="2024-01-20T12:46:41.819" v="879" actId="20577"/>
          <ac:spMkLst>
            <pc:docMk/>
            <pc:sldMk cId="1414751862" sldId="275"/>
            <ac:spMk id="3" creationId="{4072E4A4-7F9E-DDFA-9ED2-F13FA24F2C4F}"/>
          </ac:spMkLst>
        </pc:spChg>
        <pc:spChg chg="mod">
          <ac:chgData name="Fabian Diehl" userId="390c7bd0f04103ad" providerId="LiveId" clId="{4CE56815-AF9C-4072-BAF7-59CFE9D3A1C6}" dt="2024-01-20T12:43:44.372" v="844" actId="20577"/>
          <ac:spMkLst>
            <pc:docMk/>
            <pc:sldMk cId="1414751862" sldId="275"/>
            <ac:spMk id="4" creationId="{5A7035B9-B846-3CB4-E69A-2FB0C064D018}"/>
          </ac:spMkLst>
        </pc:spChg>
      </pc:sldChg>
      <pc:sldChg chg="modSp add del mod">
        <pc:chgData name="Fabian Diehl" userId="390c7bd0f04103ad" providerId="LiveId" clId="{4CE56815-AF9C-4072-BAF7-59CFE9D3A1C6}" dt="2024-01-20T16:54:28.496" v="1442" actId="47"/>
        <pc:sldMkLst>
          <pc:docMk/>
          <pc:sldMk cId="691452523" sldId="276"/>
        </pc:sldMkLst>
        <pc:spChg chg="mod">
          <ac:chgData name="Fabian Diehl" userId="390c7bd0f04103ad" providerId="LiveId" clId="{4CE56815-AF9C-4072-BAF7-59CFE9D3A1C6}" dt="2024-01-20T12:52:01.786" v="921" actId="120"/>
          <ac:spMkLst>
            <pc:docMk/>
            <pc:sldMk cId="691452523" sldId="276"/>
            <ac:spMk id="2" creationId="{E90C873B-A78B-6473-AFDD-417000542617}"/>
          </ac:spMkLst>
        </pc:spChg>
        <pc:spChg chg="mod">
          <ac:chgData name="Fabian Diehl" userId="390c7bd0f04103ad" providerId="LiveId" clId="{4CE56815-AF9C-4072-BAF7-59CFE9D3A1C6}" dt="2024-01-20T12:46:45.254" v="881" actId="20577"/>
          <ac:spMkLst>
            <pc:docMk/>
            <pc:sldMk cId="691452523" sldId="276"/>
            <ac:spMk id="3" creationId="{4072E4A4-7F9E-DDFA-9ED2-F13FA24F2C4F}"/>
          </ac:spMkLst>
        </pc:spChg>
        <pc:spChg chg="mod">
          <ac:chgData name="Fabian Diehl" userId="390c7bd0f04103ad" providerId="LiveId" clId="{4CE56815-AF9C-4072-BAF7-59CFE9D3A1C6}" dt="2024-01-20T12:43:47.047" v="845" actId="20577"/>
          <ac:spMkLst>
            <pc:docMk/>
            <pc:sldMk cId="691452523" sldId="276"/>
            <ac:spMk id="4" creationId="{5A7035B9-B846-3CB4-E69A-2FB0C064D018}"/>
          </ac:spMkLst>
        </pc:spChg>
        <pc:spChg chg="mod">
          <ac:chgData name="Fabian Diehl" userId="390c7bd0f04103ad" providerId="LiveId" clId="{4CE56815-AF9C-4072-BAF7-59CFE9D3A1C6}" dt="2024-01-20T12:44:44.267" v="859" actId="14100"/>
          <ac:spMkLst>
            <pc:docMk/>
            <pc:sldMk cId="691452523" sldId="276"/>
            <ac:spMk id="5" creationId="{4EA63CD6-060F-6B09-870D-6E56DEF8CD61}"/>
          </ac:spMkLst>
        </pc:spChg>
      </pc:sldChg>
      <pc:sldChg chg="modSp add mod">
        <pc:chgData name="Fabian Diehl" userId="390c7bd0f04103ad" providerId="LiveId" clId="{4CE56815-AF9C-4072-BAF7-59CFE9D3A1C6}" dt="2024-01-22T16:48:56.392" v="7455" actId="14100"/>
        <pc:sldMkLst>
          <pc:docMk/>
          <pc:sldMk cId="1289577714" sldId="276"/>
        </pc:sldMkLst>
        <pc:spChg chg="mod">
          <ac:chgData name="Fabian Diehl" userId="390c7bd0f04103ad" providerId="LiveId" clId="{4CE56815-AF9C-4072-BAF7-59CFE9D3A1C6}" dt="2024-01-22T16:48:56.392" v="7455" actId="14100"/>
          <ac:spMkLst>
            <pc:docMk/>
            <pc:sldMk cId="1289577714" sldId="276"/>
            <ac:spMk id="5" creationId="{4EA63CD6-060F-6B09-870D-6E56DEF8CD61}"/>
          </ac:spMkLst>
        </pc:spChg>
      </pc:sldChg>
      <pc:sldChg chg="modSp add mod">
        <pc:chgData name="Fabian Diehl" userId="390c7bd0f04103ad" providerId="LiveId" clId="{4CE56815-AF9C-4072-BAF7-59CFE9D3A1C6}" dt="2024-01-22T16:49:10.790" v="7458" actId="14100"/>
        <pc:sldMkLst>
          <pc:docMk/>
          <pc:sldMk cId="738888141" sldId="277"/>
        </pc:sldMkLst>
        <pc:spChg chg="mod">
          <ac:chgData name="Fabian Diehl" userId="390c7bd0f04103ad" providerId="LiveId" clId="{4CE56815-AF9C-4072-BAF7-59CFE9D3A1C6}" dt="2024-01-22T16:49:10.790" v="7458" actId="14100"/>
          <ac:spMkLst>
            <pc:docMk/>
            <pc:sldMk cId="738888141" sldId="277"/>
            <ac:spMk id="5" creationId="{4EA63CD6-060F-6B09-870D-6E56DEF8CD61}"/>
          </ac:spMkLst>
        </pc:spChg>
      </pc:sldChg>
      <pc:sldChg chg="addSp delSp modSp add del mod">
        <pc:chgData name="Fabian Diehl" userId="390c7bd0f04103ad" providerId="LiveId" clId="{4CE56815-AF9C-4072-BAF7-59CFE9D3A1C6}" dt="2024-01-21T18:11:17.391" v="5603" actId="47"/>
        <pc:sldMkLst>
          <pc:docMk/>
          <pc:sldMk cId="1743931504" sldId="277"/>
        </pc:sldMkLst>
        <pc:spChg chg="mod">
          <ac:chgData name="Fabian Diehl" userId="390c7bd0f04103ad" providerId="LiveId" clId="{4CE56815-AF9C-4072-BAF7-59CFE9D3A1C6}" dt="2024-01-20T12:52:19.319" v="923" actId="120"/>
          <ac:spMkLst>
            <pc:docMk/>
            <pc:sldMk cId="1743931504" sldId="277"/>
            <ac:spMk id="2" creationId="{E90C873B-A78B-6473-AFDD-417000542617}"/>
          </ac:spMkLst>
        </pc:spChg>
        <pc:spChg chg="mod">
          <ac:chgData name="Fabian Diehl" userId="390c7bd0f04103ad" providerId="LiveId" clId="{4CE56815-AF9C-4072-BAF7-59CFE9D3A1C6}" dt="2024-01-20T12:46:48.685" v="883" actId="20577"/>
          <ac:spMkLst>
            <pc:docMk/>
            <pc:sldMk cId="1743931504" sldId="277"/>
            <ac:spMk id="3" creationId="{4072E4A4-7F9E-DDFA-9ED2-F13FA24F2C4F}"/>
          </ac:spMkLst>
        </pc:spChg>
        <pc:spChg chg="mod">
          <ac:chgData name="Fabian Diehl" userId="390c7bd0f04103ad" providerId="LiveId" clId="{4CE56815-AF9C-4072-BAF7-59CFE9D3A1C6}" dt="2024-01-20T12:43:51.811" v="846" actId="20577"/>
          <ac:spMkLst>
            <pc:docMk/>
            <pc:sldMk cId="1743931504" sldId="277"/>
            <ac:spMk id="4" creationId="{5A7035B9-B846-3CB4-E69A-2FB0C064D018}"/>
          </ac:spMkLst>
        </pc:spChg>
        <pc:spChg chg="mod">
          <ac:chgData name="Fabian Diehl" userId="390c7bd0f04103ad" providerId="LiveId" clId="{4CE56815-AF9C-4072-BAF7-59CFE9D3A1C6}" dt="2024-01-20T12:44:39.481" v="858" actId="14100"/>
          <ac:spMkLst>
            <pc:docMk/>
            <pc:sldMk cId="1743931504" sldId="277"/>
            <ac:spMk id="5" creationId="{4EA63CD6-060F-6B09-870D-6E56DEF8CD61}"/>
          </ac:spMkLst>
        </pc:spChg>
        <pc:spChg chg="add del mod">
          <ac:chgData name="Fabian Diehl" userId="390c7bd0f04103ad" providerId="LiveId" clId="{4CE56815-AF9C-4072-BAF7-59CFE9D3A1C6}" dt="2024-01-20T20:05:10.903" v="3249"/>
          <ac:spMkLst>
            <pc:docMk/>
            <pc:sldMk cId="1743931504" sldId="277"/>
            <ac:spMk id="6" creationId="{9E83109D-4FBF-0FB4-3615-E2C1E00277EF}"/>
          </ac:spMkLst>
        </pc:spChg>
        <pc:spChg chg="add del mod">
          <ac:chgData name="Fabian Diehl" userId="390c7bd0f04103ad" providerId="LiveId" clId="{4CE56815-AF9C-4072-BAF7-59CFE9D3A1C6}" dt="2024-01-20T20:05:10.903" v="3251"/>
          <ac:spMkLst>
            <pc:docMk/>
            <pc:sldMk cId="1743931504" sldId="277"/>
            <ac:spMk id="7" creationId="{FDCF83F7-6E80-35BB-79B6-43DC970A71C8}"/>
          </ac:spMkLst>
        </pc:spChg>
        <pc:spChg chg="add del mod">
          <ac:chgData name="Fabian Diehl" userId="390c7bd0f04103ad" providerId="LiveId" clId="{4CE56815-AF9C-4072-BAF7-59CFE9D3A1C6}" dt="2024-01-20T20:05:10.904" v="3253"/>
          <ac:spMkLst>
            <pc:docMk/>
            <pc:sldMk cId="1743931504" sldId="277"/>
            <ac:spMk id="8" creationId="{90BD8076-F99B-5C51-ED9A-6ADA8BB6A475}"/>
          </ac:spMkLst>
        </pc:spChg>
        <pc:spChg chg="add del mod">
          <ac:chgData name="Fabian Diehl" userId="390c7bd0f04103ad" providerId="LiveId" clId="{4CE56815-AF9C-4072-BAF7-59CFE9D3A1C6}" dt="2024-01-20T20:15:08.317" v="3590"/>
          <ac:spMkLst>
            <pc:docMk/>
            <pc:sldMk cId="1743931504" sldId="277"/>
            <ac:spMk id="9" creationId="{8F836689-841D-CD37-E59C-28F7487B3ECE}"/>
          </ac:spMkLst>
        </pc:spChg>
        <pc:spChg chg="add del mod">
          <ac:chgData name="Fabian Diehl" userId="390c7bd0f04103ad" providerId="LiveId" clId="{4CE56815-AF9C-4072-BAF7-59CFE9D3A1C6}" dt="2024-01-20T20:15:08.318" v="3592"/>
          <ac:spMkLst>
            <pc:docMk/>
            <pc:sldMk cId="1743931504" sldId="277"/>
            <ac:spMk id="10" creationId="{D0B6467F-FB37-7623-620A-1DE64A9D579D}"/>
          </ac:spMkLst>
        </pc:spChg>
        <pc:spChg chg="add del mod">
          <ac:chgData name="Fabian Diehl" userId="390c7bd0f04103ad" providerId="LiveId" clId="{4CE56815-AF9C-4072-BAF7-59CFE9D3A1C6}" dt="2024-01-20T20:15:08.317" v="3588" actId="478"/>
          <ac:spMkLst>
            <pc:docMk/>
            <pc:sldMk cId="1743931504" sldId="277"/>
            <ac:spMk id="11" creationId="{3FA89D00-1C55-D96C-AA7B-EA09F5389EA0}"/>
          </ac:spMkLst>
        </pc:spChg>
        <pc:spChg chg="add del mod">
          <ac:chgData name="Fabian Diehl" userId="390c7bd0f04103ad" providerId="LiveId" clId="{4CE56815-AF9C-4072-BAF7-59CFE9D3A1C6}" dt="2024-01-20T20:15:12.038" v="3593" actId="478"/>
          <ac:spMkLst>
            <pc:docMk/>
            <pc:sldMk cId="1743931504" sldId="277"/>
            <ac:spMk id="12" creationId="{7C290A9E-5C30-0F20-7123-CF1F5DD89911}"/>
          </ac:spMkLst>
        </pc:spChg>
        <pc:spChg chg="add del mod">
          <ac:chgData name="Fabian Diehl" userId="390c7bd0f04103ad" providerId="LiveId" clId="{4CE56815-AF9C-4072-BAF7-59CFE9D3A1C6}" dt="2024-01-20T20:15:12.038" v="3593" actId="478"/>
          <ac:spMkLst>
            <pc:docMk/>
            <pc:sldMk cId="1743931504" sldId="277"/>
            <ac:spMk id="13" creationId="{67C9CA0A-A6CB-6095-04E6-DF2BF1389D03}"/>
          </ac:spMkLst>
        </pc:spChg>
      </pc:sldChg>
      <pc:sldChg chg="addSp modSp add mod ord">
        <pc:chgData name="Fabian Diehl" userId="390c7bd0f04103ad" providerId="LiveId" clId="{4CE56815-AF9C-4072-BAF7-59CFE9D3A1C6}" dt="2024-01-22T14:11:33.040" v="7189" actId="14100"/>
        <pc:sldMkLst>
          <pc:docMk/>
          <pc:sldMk cId="2170262306" sldId="278"/>
        </pc:sldMkLst>
        <pc:spChg chg="mod">
          <ac:chgData name="Fabian Diehl" userId="390c7bd0f04103ad" providerId="LiveId" clId="{4CE56815-AF9C-4072-BAF7-59CFE9D3A1C6}" dt="2024-01-20T12:52:24.913" v="925" actId="120"/>
          <ac:spMkLst>
            <pc:docMk/>
            <pc:sldMk cId="2170262306" sldId="278"/>
            <ac:spMk id="2" creationId="{E90C873B-A78B-6473-AFDD-417000542617}"/>
          </ac:spMkLst>
        </pc:spChg>
        <pc:spChg chg="mod">
          <ac:chgData name="Fabian Diehl" userId="390c7bd0f04103ad" providerId="LiveId" clId="{4CE56815-AF9C-4072-BAF7-59CFE9D3A1C6}" dt="2024-01-20T12:46:53.787" v="885" actId="20577"/>
          <ac:spMkLst>
            <pc:docMk/>
            <pc:sldMk cId="2170262306" sldId="278"/>
            <ac:spMk id="3" creationId="{4072E4A4-7F9E-DDFA-9ED2-F13FA24F2C4F}"/>
          </ac:spMkLst>
        </pc:spChg>
        <pc:spChg chg="mod">
          <ac:chgData name="Fabian Diehl" userId="390c7bd0f04103ad" providerId="LiveId" clId="{4CE56815-AF9C-4072-BAF7-59CFE9D3A1C6}" dt="2024-01-20T12:43:54.390" v="847" actId="20577"/>
          <ac:spMkLst>
            <pc:docMk/>
            <pc:sldMk cId="2170262306" sldId="278"/>
            <ac:spMk id="4" creationId="{5A7035B9-B846-3CB4-E69A-2FB0C064D018}"/>
          </ac:spMkLst>
        </pc:spChg>
        <pc:spChg chg="mod">
          <ac:chgData name="Fabian Diehl" userId="390c7bd0f04103ad" providerId="LiveId" clId="{4CE56815-AF9C-4072-BAF7-59CFE9D3A1C6}" dt="2024-01-20T12:44:35.046" v="857" actId="14100"/>
          <ac:spMkLst>
            <pc:docMk/>
            <pc:sldMk cId="2170262306" sldId="278"/>
            <ac:spMk id="5" creationId="{4EA63CD6-060F-6B09-870D-6E56DEF8CD61}"/>
          </ac:spMkLst>
        </pc:spChg>
        <pc:spChg chg="add mod">
          <ac:chgData name="Fabian Diehl" userId="390c7bd0f04103ad" providerId="LiveId" clId="{4CE56815-AF9C-4072-BAF7-59CFE9D3A1C6}" dt="2024-01-22T14:11:33.040" v="7189" actId="14100"/>
          <ac:spMkLst>
            <pc:docMk/>
            <pc:sldMk cId="2170262306" sldId="278"/>
            <ac:spMk id="6" creationId="{4FA954B3-1B1F-1662-0421-562F319CEBAE}"/>
          </ac:spMkLst>
        </pc:spChg>
        <pc:spChg chg="add mod">
          <ac:chgData name="Fabian Diehl" userId="390c7bd0f04103ad" providerId="LiveId" clId="{4CE56815-AF9C-4072-BAF7-59CFE9D3A1C6}" dt="2024-01-22T14:11:30.388" v="7188" actId="14100"/>
          <ac:spMkLst>
            <pc:docMk/>
            <pc:sldMk cId="2170262306" sldId="278"/>
            <ac:spMk id="7" creationId="{D1AF21E9-F528-A0B5-36F5-61CBF340636F}"/>
          </ac:spMkLst>
        </pc:spChg>
        <pc:spChg chg="add mod">
          <ac:chgData name="Fabian Diehl" userId="390c7bd0f04103ad" providerId="LiveId" clId="{4CE56815-AF9C-4072-BAF7-59CFE9D3A1C6}" dt="2024-01-20T20:11:15.717" v="3512" actId="767"/>
          <ac:spMkLst>
            <pc:docMk/>
            <pc:sldMk cId="2170262306" sldId="278"/>
            <ac:spMk id="8" creationId="{AF19AC1C-6BC3-3913-6AE2-6A23ADD7E39B}"/>
          </ac:spMkLst>
        </pc:spChg>
        <pc:spChg chg="add mod">
          <ac:chgData name="Fabian Diehl" userId="390c7bd0f04103ad" providerId="LiveId" clId="{4CE56815-AF9C-4072-BAF7-59CFE9D3A1C6}" dt="2024-01-22T14:11:24.371" v="7185" actId="14100"/>
          <ac:spMkLst>
            <pc:docMk/>
            <pc:sldMk cId="2170262306" sldId="278"/>
            <ac:spMk id="9" creationId="{D478881C-AA82-082C-1DF7-56898EB367FC}"/>
          </ac:spMkLst>
        </pc:spChg>
      </pc:sldChg>
      <pc:sldChg chg="modSp add mod">
        <pc:chgData name="Fabian Diehl" userId="390c7bd0f04103ad" providerId="LiveId" clId="{4CE56815-AF9C-4072-BAF7-59CFE9D3A1C6}" dt="2024-01-22T16:49:02.930" v="7456" actId="14100"/>
        <pc:sldMkLst>
          <pc:docMk/>
          <pc:sldMk cId="1611977394" sldId="279"/>
        </pc:sldMkLst>
        <pc:spChg chg="mod">
          <ac:chgData name="Fabian Diehl" userId="390c7bd0f04103ad" providerId="LiveId" clId="{4CE56815-AF9C-4072-BAF7-59CFE9D3A1C6}" dt="2024-01-22T16:49:02.930" v="7456" actId="14100"/>
          <ac:spMkLst>
            <pc:docMk/>
            <pc:sldMk cId="1611977394" sldId="279"/>
            <ac:spMk id="5" creationId="{4EA63CD6-060F-6B09-870D-6E56DEF8CD61}"/>
          </ac:spMkLst>
        </pc:spChg>
      </pc:sldChg>
      <pc:sldChg chg="modSp add del mod">
        <pc:chgData name="Fabian Diehl" userId="390c7bd0f04103ad" providerId="LiveId" clId="{4CE56815-AF9C-4072-BAF7-59CFE9D3A1C6}" dt="2024-01-20T16:54:18.325" v="1441" actId="47"/>
        <pc:sldMkLst>
          <pc:docMk/>
          <pc:sldMk cId="4235949445" sldId="279"/>
        </pc:sldMkLst>
        <pc:spChg chg="mod">
          <ac:chgData name="Fabian Diehl" userId="390c7bd0f04103ad" providerId="LiveId" clId="{4CE56815-AF9C-4072-BAF7-59CFE9D3A1C6}" dt="2024-01-20T12:52:30.127" v="927" actId="120"/>
          <ac:spMkLst>
            <pc:docMk/>
            <pc:sldMk cId="4235949445" sldId="279"/>
            <ac:spMk id="2" creationId="{E90C873B-A78B-6473-AFDD-417000542617}"/>
          </ac:spMkLst>
        </pc:spChg>
        <pc:spChg chg="mod">
          <ac:chgData name="Fabian Diehl" userId="390c7bd0f04103ad" providerId="LiveId" clId="{4CE56815-AF9C-4072-BAF7-59CFE9D3A1C6}" dt="2024-01-20T12:46:56.937" v="887" actId="20577"/>
          <ac:spMkLst>
            <pc:docMk/>
            <pc:sldMk cId="4235949445" sldId="279"/>
            <ac:spMk id="3" creationId="{4072E4A4-7F9E-DDFA-9ED2-F13FA24F2C4F}"/>
          </ac:spMkLst>
        </pc:spChg>
        <pc:spChg chg="mod">
          <ac:chgData name="Fabian Diehl" userId="390c7bd0f04103ad" providerId="LiveId" clId="{4CE56815-AF9C-4072-BAF7-59CFE9D3A1C6}" dt="2024-01-20T12:43:58.050" v="848" actId="20577"/>
          <ac:spMkLst>
            <pc:docMk/>
            <pc:sldMk cId="4235949445" sldId="279"/>
            <ac:spMk id="4" creationId="{5A7035B9-B846-3CB4-E69A-2FB0C064D018}"/>
          </ac:spMkLst>
        </pc:spChg>
        <pc:spChg chg="mod">
          <ac:chgData name="Fabian Diehl" userId="390c7bd0f04103ad" providerId="LiveId" clId="{4CE56815-AF9C-4072-BAF7-59CFE9D3A1C6}" dt="2024-01-20T12:44:31.778" v="856" actId="14100"/>
          <ac:spMkLst>
            <pc:docMk/>
            <pc:sldMk cId="4235949445" sldId="279"/>
            <ac:spMk id="5" creationId="{4EA63CD6-060F-6B09-870D-6E56DEF8CD61}"/>
          </ac:spMkLst>
        </pc:spChg>
      </pc:sldChg>
      <pc:sldChg chg="modSp add del mod">
        <pc:chgData name="Fabian Diehl" userId="390c7bd0f04103ad" providerId="LiveId" clId="{4CE56815-AF9C-4072-BAF7-59CFE9D3A1C6}" dt="2024-01-20T16:54:15.570" v="1440" actId="47"/>
        <pc:sldMkLst>
          <pc:docMk/>
          <pc:sldMk cId="2642804450" sldId="280"/>
        </pc:sldMkLst>
        <pc:spChg chg="mod">
          <ac:chgData name="Fabian Diehl" userId="390c7bd0f04103ad" providerId="LiveId" clId="{4CE56815-AF9C-4072-BAF7-59CFE9D3A1C6}" dt="2024-01-20T12:52:42.100" v="931" actId="27636"/>
          <ac:spMkLst>
            <pc:docMk/>
            <pc:sldMk cId="2642804450" sldId="280"/>
            <ac:spMk id="2" creationId="{E90C873B-A78B-6473-AFDD-417000542617}"/>
          </ac:spMkLst>
        </pc:spChg>
        <pc:spChg chg="mod">
          <ac:chgData name="Fabian Diehl" userId="390c7bd0f04103ad" providerId="LiveId" clId="{4CE56815-AF9C-4072-BAF7-59CFE9D3A1C6}" dt="2024-01-20T12:47:00.711" v="889" actId="20577"/>
          <ac:spMkLst>
            <pc:docMk/>
            <pc:sldMk cId="2642804450" sldId="280"/>
            <ac:spMk id="3" creationId="{4072E4A4-7F9E-DDFA-9ED2-F13FA24F2C4F}"/>
          </ac:spMkLst>
        </pc:spChg>
        <pc:spChg chg="mod">
          <ac:chgData name="Fabian Diehl" userId="390c7bd0f04103ad" providerId="LiveId" clId="{4CE56815-AF9C-4072-BAF7-59CFE9D3A1C6}" dt="2024-01-20T12:44:03.074" v="849" actId="20577"/>
          <ac:spMkLst>
            <pc:docMk/>
            <pc:sldMk cId="2642804450" sldId="280"/>
            <ac:spMk id="4" creationId="{5A7035B9-B846-3CB4-E69A-2FB0C064D018}"/>
          </ac:spMkLst>
        </pc:spChg>
        <pc:spChg chg="mod">
          <ac:chgData name="Fabian Diehl" userId="390c7bd0f04103ad" providerId="LiveId" clId="{4CE56815-AF9C-4072-BAF7-59CFE9D3A1C6}" dt="2024-01-20T12:44:28.228" v="855" actId="14100"/>
          <ac:spMkLst>
            <pc:docMk/>
            <pc:sldMk cId="2642804450" sldId="280"/>
            <ac:spMk id="5" creationId="{4EA63CD6-060F-6B09-870D-6E56DEF8CD61}"/>
          </ac:spMkLst>
        </pc:spChg>
      </pc:sldChg>
      <pc:sldChg chg="add">
        <pc:chgData name="Fabian Diehl" userId="390c7bd0f04103ad" providerId="LiveId" clId="{4CE56815-AF9C-4072-BAF7-59CFE9D3A1C6}" dt="2024-01-22T16:47:31.333" v="7448"/>
        <pc:sldMkLst>
          <pc:docMk/>
          <pc:sldMk cId="2903572526" sldId="280"/>
        </pc:sldMkLst>
      </pc:sldChg>
      <pc:sldChg chg="modSp add mod">
        <pc:chgData name="Fabian Diehl" userId="390c7bd0f04103ad" providerId="LiveId" clId="{4CE56815-AF9C-4072-BAF7-59CFE9D3A1C6}" dt="2024-01-22T16:49:07.646" v="7457" actId="14100"/>
        <pc:sldMkLst>
          <pc:docMk/>
          <pc:sldMk cId="1620163710" sldId="281"/>
        </pc:sldMkLst>
        <pc:spChg chg="mod">
          <ac:chgData name="Fabian Diehl" userId="390c7bd0f04103ad" providerId="LiveId" clId="{4CE56815-AF9C-4072-BAF7-59CFE9D3A1C6}" dt="2024-01-22T16:49:07.646" v="7457" actId="14100"/>
          <ac:spMkLst>
            <pc:docMk/>
            <pc:sldMk cId="1620163710" sldId="281"/>
            <ac:spMk id="5" creationId="{4EA63CD6-060F-6B09-870D-6E56DEF8CD61}"/>
          </ac:spMkLst>
        </pc:spChg>
      </pc:sldChg>
      <pc:sldChg chg="modSp add del mod">
        <pc:chgData name="Fabian Diehl" userId="390c7bd0f04103ad" providerId="LiveId" clId="{4CE56815-AF9C-4072-BAF7-59CFE9D3A1C6}" dt="2024-01-20T16:54:12.465" v="1439" actId="47"/>
        <pc:sldMkLst>
          <pc:docMk/>
          <pc:sldMk cId="3697245626" sldId="281"/>
        </pc:sldMkLst>
        <pc:spChg chg="mod">
          <ac:chgData name="Fabian Diehl" userId="390c7bd0f04103ad" providerId="LiveId" clId="{4CE56815-AF9C-4072-BAF7-59CFE9D3A1C6}" dt="2024-01-20T12:53:06.060" v="937" actId="120"/>
          <ac:spMkLst>
            <pc:docMk/>
            <pc:sldMk cId="3697245626" sldId="281"/>
            <ac:spMk id="2" creationId="{E90C873B-A78B-6473-AFDD-417000542617}"/>
          </ac:spMkLst>
        </pc:spChg>
        <pc:spChg chg="mod">
          <ac:chgData name="Fabian Diehl" userId="390c7bd0f04103ad" providerId="LiveId" clId="{4CE56815-AF9C-4072-BAF7-59CFE9D3A1C6}" dt="2024-01-20T12:47:05.941" v="891" actId="20577"/>
          <ac:spMkLst>
            <pc:docMk/>
            <pc:sldMk cId="3697245626" sldId="281"/>
            <ac:spMk id="3" creationId="{4072E4A4-7F9E-DDFA-9ED2-F13FA24F2C4F}"/>
          </ac:spMkLst>
        </pc:spChg>
        <pc:spChg chg="mod">
          <ac:chgData name="Fabian Diehl" userId="390c7bd0f04103ad" providerId="LiveId" clId="{4CE56815-AF9C-4072-BAF7-59CFE9D3A1C6}" dt="2024-01-20T12:44:06.074" v="850" actId="20577"/>
          <ac:spMkLst>
            <pc:docMk/>
            <pc:sldMk cId="3697245626" sldId="281"/>
            <ac:spMk id="4" creationId="{5A7035B9-B846-3CB4-E69A-2FB0C064D018}"/>
          </ac:spMkLst>
        </pc:spChg>
        <pc:spChg chg="mod">
          <ac:chgData name="Fabian Diehl" userId="390c7bd0f04103ad" providerId="LiveId" clId="{4CE56815-AF9C-4072-BAF7-59CFE9D3A1C6}" dt="2024-01-20T12:44:23.466" v="853" actId="14100"/>
          <ac:spMkLst>
            <pc:docMk/>
            <pc:sldMk cId="3697245626" sldId="281"/>
            <ac:spMk id="5" creationId="{4EA63CD6-060F-6B09-870D-6E56DEF8CD61}"/>
          </ac:spMkLst>
        </pc:spChg>
      </pc:sldChg>
      <pc:sldChg chg="del">
        <pc:chgData name="Fabian Diehl" userId="390c7bd0f04103ad" providerId="LiveId" clId="{4CE56815-AF9C-4072-BAF7-59CFE9D3A1C6}" dt="2024-01-16T14:38:38.866" v="0" actId="47"/>
        <pc:sldMkLst>
          <pc:docMk/>
          <pc:sldMk cId="1322072828" sldId="282"/>
        </pc:sldMkLst>
      </pc:sldChg>
      <pc:sldChg chg="addSp delSp modSp add mod">
        <pc:chgData name="Fabian Diehl" userId="390c7bd0f04103ad" providerId="LiveId" clId="{4CE56815-AF9C-4072-BAF7-59CFE9D3A1C6}" dt="2024-01-21T22:36:47.779" v="6846" actId="20577"/>
        <pc:sldMkLst>
          <pc:docMk/>
          <pc:sldMk cId="2759269775" sldId="282"/>
        </pc:sldMkLst>
        <pc:spChg chg="mod">
          <ac:chgData name="Fabian Diehl" userId="390c7bd0f04103ad" providerId="LiveId" clId="{4CE56815-AF9C-4072-BAF7-59CFE9D3A1C6}" dt="2024-01-20T15:50:46.927" v="1367" actId="20577"/>
          <ac:spMkLst>
            <pc:docMk/>
            <pc:sldMk cId="2759269775" sldId="282"/>
            <ac:spMk id="2" creationId="{E90C873B-A78B-6473-AFDD-417000542617}"/>
          </ac:spMkLst>
        </pc:spChg>
        <pc:spChg chg="mod">
          <ac:chgData name="Fabian Diehl" userId="390c7bd0f04103ad" providerId="LiveId" clId="{4CE56815-AF9C-4072-BAF7-59CFE9D3A1C6}" dt="2024-01-20T12:47:10.669" v="893" actId="20577"/>
          <ac:spMkLst>
            <pc:docMk/>
            <pc:sldMk cId="2759269775" sldId="282"/>
            <ac:spMk id="3" creationId="{4072E4A4-7F9E-DDFA-9ED2-F13FA24F2C4F}"/>
          </ac:spMkLst>
        </pc:spChg>
        <pc:spChg chg="mod">
          <ac:chgData name="Fabian Diehl" userId="390c7bd0f04103ad" providerId="LiveId" clId="{4CE56815-AF9C-4072-BAF7-59CFE9D3A1C6}" dt="2024-01-20T12:44:08.865" v="851" actId="20577"/>
          <ac:spMkLst>
            <pc:docMk/>
            <pc:sldMk cId="2759269775" sldId="282"/>
            <ac:spMk id="4" creationId="{5A7035B9-B846-3CB4-E69A-2FB0C064D018}"/>
          </ac:spMkLst>
        </pc:spChg>
        <pc:spChg chg="mod">
          <ac:chgData name="Fabian Diehl" userId="390c7bd0f04103ad" providerId="LiveId" clId="{4CE56815-AF9C-4072-BAF7-59CFE9D3A1C6}" dt="2024-01-20T12:44:20.053" v="852" actId="14100"/>
          <ac:spMkLst>
            <pc:docMk/>
            <pc:sldMk cId="2759269775" sldId="282"/>
            <ac:spMk id="5" creationId="{4EA63CD6-060F-6B09-870D-6E56DEF8CD61}"/>
          </ac:spMkLst>
        </pc:spChg>
        <pc:spChg chg="add mod">
          <ac:chgData name="Fabian Diehl" userId="390c7bd0f04103ad" providerId="LiveId" clId="{4CE56815-AF9C-4072-BAF7-59CFE9D3A1C6}" dt="2024-01-21T22:36:47.779" v="6846" actId="20577"/>
          <ac:spMkLst>
            <pc:docMk/>
            <pc:sldMk cId="2759269775" sldId="282"/>
            <ac:spMk id="6" creationId="{1F243C90-E94C-1073-D1C1-ADCB7C3B7A4E}"/>
          </ac:spMkLst>
        </pc:spChg>
        <pc:spChg chg="add mod">
          <ac:chgData name="Fabian Diehl" userId="390c7bd0f04103ad" providerId="LiveId" clId="{4CE56815-AF9C-4072-BAF7-59CFE9D3A1C6}" dt="2024-01-21T16:33:54.703" v="4658" actId="20577"/>
          <ac:spMkLst>
            <pc:docMk/>
            <pc:sldMk cId="2759269775" sldId="282"/>
            <ac:spMk id="7" creationId="{D5A14641-ED7D-14A6-8468-A8462294A5D6}"/>
          </ac:spMkLst>
        </pc:spChg>
        <pc:picChg chg="add del">
          <ac:chgData name="Fabian Diehl" userId="390c7bd0f04103ad" providerId="LiveId" clId="{4CE56815-AF9C-4072-BAF7-59CFE9D3A1C6}" dt="2024-01-20T16:10:30.411" v="1401" actId="478"/>
          <ac:picMkLst>
            <pc:docMk/>
            <pc:sldMk cId="2759269775" sldId="282"/>
            <ac:picMk id="2050" creationId="{EB1257BB-D568-5244-A3DB-D4E21AD5BCA1}"/>
          </ac:picMkLst>
        </pc:picChg>
        <pc:picChg chg="add mod">
          <ac:chgData name="Fabian Diehl" userId="390c7bd0f04103ad" providerId="LiveId" clId="{4CE56815-AF9C-4072-BAF7-59CFE9D3A1C6}" dt="2024-01-20T16:10:19.520" v="1399"/>
          <ac:picMkLst>
            <pc:docMk/>
            <pc:sldMk cId="2759269775" sldId="282"/>
            <ac:picMk id="2052" creationId="{F304DAD7-D475-20ED-319D-FCE0F29843A3}"/>
          </ac:picMkLst>
        </pc:picChg>
      </pc:sldChg>
      <pc:sldChg chg="addSp delSp modSp add mod modClrScheme chgLayout">
        <pc:chgData name="Fabian Diehl" userId="390c7bd0f04103ad" providerId="LiveId" clId="{4CE56815-AF9C-4072-BAF7-59CFE9D3A1C6}" dt="2024-01-22T00:25:07.851" v="7100" actId="20577"/>
        <pc:sldMkLst>
          <pc:docMk/>
          <pc:sldMk cId="2163324725" sldId="283"/>
        </pc:sldMkLst>
        <pc:spChg chg="mod">
          <ac:chgData name="Fabian Diehl" userId="390c7bd0f04103ad" providerId="LiveId" clId="{4CE56815-AF9C-4072-BAF7-59CFE9D3A1C6}" dt="2024-01-20T15:46:02.330" v="1302" actId="26606"/>
          <ac:spMkLst>
            <pc:docMk/>
            <pc:sldMk cId="2163324725" sldId="283"/>
            <ac:spMk id="2" creationId="{E90C873B-A78B-6473-AFDD-417000542617}"/>
          </ac:spMkLst>
        </pc:spChg>
        <pc:spChg chg="mod">
          <ac:chgData name="Fabian Diehl" userId="390c7bd0f04103ad" providerId="LiveId" clId="{4CE56815-AF9C-4072-BAF7-59CFE9D3A1C6}" dt="2024-01-20T15:46:02.330" v="1302" actId="26606"/>
          <ac:spMkLst>
            <pc:docMk/>
            <pc:sldMk cId="2163324725" sldId="283"/>
            <ac:spMk id="3" creationId="{4072E4A4-7F9E-DDFA-9ED2-F13FA24F2C4F}"/>
          </ac:spMkLst>
        </pc:spChg>
        <pc:spChg chg="mod">
          <ac:chgData name="Fabian Diehl" userId="390c7bd0f04103ad" providerId="LiveId" clId="{4CE56815-AF9C-4072-BAF7-59CFE9D3A1C6}" dt="2024-01-20T15:46:02.330" v="1302" actId="26606"/>
          <ac:spMkLst>
            <pc:docMk/>
            <pc:sldMk cId="2163324725" sldId="283"/>
            <ac:spMk id="4" creationId="{5A7035B9-B846-3CB4-E69A-2FB0C064D018}"/>
          </ac:spMkLst>
        </pc:spChg>
        <pc:spChg chg="mod">
          <ac:chgData name="Fabian Diehl" userId="390c7bd0f04103ad" providerId="LiveId" clId="{4CE56815-AF9C-4072-BAF7-59CFE9D3A1C6}" dt="2024-01-20T15:46:02.330" v="1302" actId="26606"/>
          <ac:spMkLst>
            <pc:docMk/>
            <pc:sldMk cId="2163324725" sldId="283"/>
            <ac:spMk id="5" creationId="{4EA63CD6-060F-6B09-870D-6E56DEF8CD61}"/>
          </ac:spMkLst>
        </pc:spChg>
        <pc:spChg chg="add mod ord">
          <ac:chgData name="Fabian Diehl" userId="390c7bd0f04103ad" providerId="LiveId" clId="{4CE56815-AF9C-4072-BAF7-59CFE9D3A1C6}" dt="2024-01-22T00:25:07.851" v="7100" actId="20577"/>
          <ac:spMkLst>
            <pc:docMk/>
            <pc:sldMk cId="2163324725" sldId="283"/>
            <ac:spMk id="6" creationId="{490522EE-B51E-D0B0-BD3F-59A3B6BCD5D6}"/>
          </ac:spMkLst>
        </pc:spChg>
        <pc:spChg chg="add del mod">
          <ac:chgData name="Fabian Diehl" userId="390c7bd0f04103ad" providerId="LiveId" clId="{4CE56815-AF9C-4072-BAF7-59CFE9D3A1C6}" dt="2024-01-20T15:46:02.330" v="1302" actId="26606"/>
          <ac:spMkLst>
            <pc:docMk/>
            <pc:sldMk cId="2163324725" sldId="283"/>
            <ac:spMk id="1031" creationId="{D6D10062-A681-18E7-EEED-A3E57D8F7788}"/>
          </ac:spMkLst>
        </pc:spChg>
        <pc:spChg chg="add del mod">
          <ac:chgData name="Fabian Diehl" userId="390c7bd0f04103ad" providerId="LiveId" clId="{4CE56815-AF9C-4072-BAF7-59CFE9D3A1C6}" dt="2024-01-20T15:46:02.330" v="1302" actId="26606"/>
          <ac:spMkLst>
            <pc:docMk/>
            <pc:sldMk cId="2163324725" sldId="283"/>
            <ac:spMk id="1033" creationId="{51997167-692D-C933-C5D0-CFF241D00C1B}"/>
          </ac:spMkLst>
        </pc:spChg>
        <pc:picChg chg="add mod">
          <ac:chgData name="Fabian Diehl" userId="390c7bd0f04103ad" providerId="LiveId" clId="{4CE56815-AF9C-4072-BAF7-59CFE9D3A1C6}" dt="2024-01-20T15:46:01.497" v="1300"/>
          <ac:picMkLst>
            <pc:docMk/>
            <pc:sldMk cId="2163324725" sldId="283"/>
            <ac:picMk id="7" creationId="{8CA96306-D9BB-D096-1069-01CCB5DA4E15}"/>
          </ac:picMkLst>
        </pc:picChg>
        <pc:picChg chg="add mod ord">
          <ac:chgData name="Fabian Diehl" userId="390c7bd0f04103ad" providerId="LiveId" clId="{4CE56815-AF9C-4072-BAF7-59CFE9D3A1C6}" dt="2024-01-20T15:46:17.971" v="1307" actId="1076"/>
          <ac:picMkLst>
            <pc:docMk/>
            <pc:sldMk cId="2163324725" sldId="283"/>
            <ac:picMk id="1026" creationId="{B99D5741-7343-B426-A42E-6EE3746DF7B5}"/>
          </ac:picMkLst>
        </pc:picChg>
        <pc:picChg chg="add mod">
          <ac:chgData name="Fabian Diehl" userId="390c7bd0f04103ad" providerId="LiveId" clId="{4CE56815-AF9C-4072-BAF7-59CFE9D3A1C6}" dt="2024-01-20T15:46:25.346" v="1311" actId="1076"/>
          <ac:picMkLst>
            <pc:docMk/>
            <pc:sldMk cId="2163324725" sldId="283"/>
            <ac:picMk id="1028" creationId="{8389B0FC-D7C3-9A10-E288-16B874E254C3}"/>
          </ac:picMkLst>
        </pc:picChg>
      </pc:sldChg>
      <pc:sldChg chg="del">
        <pc:chgData name="Fabian Diehl" userId="390c7bd0f04103ad" providerId="LiveId" clId="{4CE56815-AF9C-4072-BAF7-59CFE9D3A1C6}" dt="2024-01-16T14:38:38.866" v="0" actId="47"/>
        <pc:sldMkLst>
          <pc:docMk/>
          <pc:sldMk cId="3843304245" sldId="283"/>
        </pc:sldMkLst>
      </pc:sldChg>
      <pc:sldChg chg="addSp delSp modSp add mod modClrScheme chgLayout">
        <pc:chgData name="Fabian Diehl" userId="390c7bd0f04103ad" providerId="LiveId" clId="{4CE56815-AF9C-4072-BAF7-59CFE9D3A1C6}" dt="2024-01-22T16:48:14.876" v="7449" actId="14100"/>
        <pc:sldMkLst>
          <pc:docMk/>
          <pc:sldMk cId="1495060106" sldId="284"/>
        </pc:sldMkLst>
        <pc:spChg chg="mod">
          <ac:chgData name="Fabian Diehl" userId="390c7bd0f04103ad" providerId="LiveId" clId="{4CE56815-AF9C-4072-BAF7-59CFE9D3A1C6}" dt="2024-01-20T13:52:05.505" v="1067" actId="26606"/>
          <ac:spMkLst>
            <pc:docMk/>
            <pc:sldMk cId="1495060106" sldId="284"/>
            <ac:spMk id="2" creationId="{E90C873B-A78B-6473-AFDD-417000542617}"/>
          </ac:spMkLst>
        </pc:spChg>
        <pc:spChg chg="mod ord">
          <ac:chgData name="Fabian Diehl" userId="390c7bd0f04103ad" providerId="LiveId" clId="{4CE56815-AF9C-4072-BAF7-59CFE9D3A1C6}" dt="2024-01-20T13:52:05.505" v="1067" actId="26606"/>
          <ac:spMkLst>
            <pc:docMk/>
            <pc:sldMk cId="1495060106" sldId="284"/>
            <ac:spMk id="3" creationId="{4072E4A4-7F9E-DDFA-9ED2-F13FA24F2C4F}"/>
          </ac:spMkLst>
        </pc:spChg>
        <pc:spChg chg="mod">
          <ac:chgData name="Fabian Diehl" userId="390c7bd0f04103ad" providerId="LiveId" clId="{4CE56815-AF9C-4072-BAF7-59CFE9D3A1C6}" dt="2024-01-20T13:52:05.505" v="1067" actId="26606"/>
          <ac:spMkLst>
            <pc:docMk/>
            <pc:sldMk cId="1495060106" sldId="284"/>
            <ac:spMk id="4" creationId="{5A7035B9-B846-3CB4-E69A-2FB0C064D018}"/>
          </ac:spMkLst>
        </pc:spChg>
        <pc:spChg chg="mod">
          <ac:chgData name="Fabian Diehl" userId="390c7bd0f04103ad" providerId="LiveId" clId="{4CE56815-AF9C-4072-BAF7-59CFE9D3A1C6}" dt="2024-01-22T16:48:14.876" v="7449" actId="14100"/>
          <ac:spMkLst>
            <pc:docMk/>
            <pc:sldMk cId="1495060106" sldId="284"/>
            <ac:spMk id="5" creationId="{4EA63CD6-060F-6B09-870D-6E56DEF8CD61}"/>
          </ac:spMkLst>
        </pc:spChg>
        <pc:spChg chg="mod ord">
          <ac:chgData name="Fabian Diehl" userId="390c7bd0f04103ad" providerId="LiveId" clId="{4CE56815-AF9C-4072-BAF7-59CFE9D3A1C6}" dt="2024-01-22T00:25:07.759" v="7097" actId="20577"/>
          <ac:spMkLst>
            <pc:docMk/>
            <pc:sldMk cId="1495060106" sldId="284"/>
            <ac:spMk id="6" creationId="{4F02A836-C652-2EAC-562F-61E0D5F3F5AD}"/>
          </ac:spMkLst>
        </pc:spChg>
        <pc:spChg chg="add mod">
          <ac:chgData name="Fabian Diehl" userId="390c7bd0f04103ad" providerId="LiveId" clId="{4CE56815-AF9C-4072-BAF7-59CFE9D3A1C6}" dt="2024-01-20T12:31:06.482" v="695"/>
          <ac:spMkLst>
            <pc:docMk/>
            <pc:sldMk cId="1495060106" sldId="284"/>
            <ac:spMk id="7" creationId="{72285F99-9D91-5B2D-5A50-D968FAF68A8A}"/>
          </ac:spMkLst>
        </pc:spChg>
        <pc:spChg chg="add mod">
          <ac:chgData name="Fabian Diehl" userId="390c7bd0f04103ad" providerId="LiveId" clId="{4CE56815-AF9C-4072-BAF7-59CFE9D3A1C6}" dt="2024-01-20T12:31:09.238" v="696"/>
          <ac:spMkLst>
            <pc:docMk/>
            <pc:sldMk cId="1495060106" sldId="284"/>
            <ac:spMk id="8" creationId="{11A298AF-EBE0-779C-EEBE-9CBFC0E930C5}"/>
          </ac:spMkLst>
        </pc:spChg>
        <pc:spChg chg="add del mod">
          <ac:chgData name="Fabian Diehl" userId="390c7bd0f04103ad" providerId="LiveId" clId="{4CE56815-AF9C-4072-BAF7-59CFE9D3A1C6}" dt="2024-01-20T13:54:32.941" v="1077" actId="26606"/>
          <ac:spMkLst>
            <pc:docMk/>
            <pc:sldMk cId="1495060106" sldId="284"/>
            <ac:spMk id="15" creationId="{66E7E44B-2F80-921F-BB8E-CDFB7FF275D3}"/>
          </ac:spMkLst>
        </pc:spChg>
        <pc:spChg chg="add del mod">
          <ac:chgData name="Fabian Diehl" userId="390c7bd0f04103ad" providerId="LiveId" clId="{4CE56815-AF9C-4072-BAF7-59CFE9D3A1C6}" dt="2024-01-20T13:54:32.941" v="1077" actId="26606"/>
          <ac:spMkLst>
            <pc:docMk/>
            <pc:sldMk cId="1495060106" sldId="284"/>
            <ac:spMk id="17" creationId="{3A7CFEE4-91F6-8086-9E53-4514998472A7}"/>
          </ac:spMkLst>
        </pc:spChg>
        <pc:spChg chg="add mod">
          <ac:chgData name="Fabian Diehl" userId="390c7bd0f04103ad" providerId="LiveId" clId="{4CE56815-AF9C-4072-BAF7-59CFE9D3A1C6}" dt="2024-01-20T13:55:18.760" v="1087" actId="27636"/>
          <ac:spMkLst>
            <pc:docMk/>
            <pc:sldMk cId="1495060106" sldId="284"/>
            <ac:spMk id="22" creationId="{653DBF16-9E10-698C-A690-5E265AF542F9}"/>
          </ac:spMkLst>
        </pc:spChg>
        <pc:spChg chg="add del">
          <ac:chgData name="Fabian Diehl" userId="390c7bd0f04103ad" providerId="LiveId" clId="{4CE56815-AF9C-4072-BAF7-59CFE9D3A1C6}" dt="2024-01-20T13:55:24.966" v="1088" actId="478"/>
          <ac:spMkLst>
            <pc:docMk/>
            <pc:sldMk cId="1495060106" sldId="284"/>
            <ac:spMk id="24" creationId="{EA64B512-062E-AA64-F92F-DFD32A8DEE0B}"/>
          </ac:spMkLst>
        </pc:spChg>
        <pc:picChg chg="add mod ord">
          <ac:chgData name="Fabian Diehl" userId="390c7bd0f04103ad" providerId="LiveId" clId="{4CE56815-AF9C-4072-BAF7-59CFE9D3A1C6}" dt="2024-01-20T13:54:36.707" v="1078" actId="14100"/>
          <ac:picMkLst>
            <pc:docMk/>
            <pc:sldMk cId="1495060106" sldId="284"/>
            <ac:picMk id="10" creationId="{2D0596C9-E992-FBEB-255B-39774BA99C2F}"/>
          </ac:picMkLst>
        </pc:picChg>
        <pc:picChg chg="add del mod">
          <ac:chgData name="Fabian Diehl" userId="390c7bd0f04103ad" providerId="LiveId" clId="{4CE56815-AF9C-4072-BAF7-59CFE9D3A1C6}" dt="2024-01-20T13:54:25.020" v="1075" actId="478"/>
          <ac:picMkLst>
            <pc:docMk/>
            <pc:sldMk cId="1495060106" sldId="284"/>
            <ac:picMk id="1026" creationId="{CBC70896-23C0-DFEE-D877-F5FBC1FFDC77}"/>
          </ac:picMkLst>
        </pc:picChg>
      </pc:sldChg>
      <pc:sldChg chg="modSp add del mod">
        <pc:chgData name="Fabian Diehl" userId="390c7bd0f04103ad" providerId="LiveId" clId="{4CE56815-AF9C-4072-BAF7-59CFE9D3A1C6}" dt="2024-01-21T18:19:45.716" v="5972" actId="47"/>
        <pc:sldMkLst>
          <pc:docMk/>
          <pc:sldMk cId="1410479014" sldId="285"/>
        </pc:sldMkLst>
        <pc:spChg chg="mod">
          <ac:chgData name="Fabian Diehl" userId="390c7bd0f04103ad" providerId="LiveId" clId="{4CE56815-AF9C-4072-BAF7-59CFE9D3A1C6}" dt="2024-01-20T12:50:46.301" v="909" actId="120"/>
          <ac:spMkLst>
            <pc:docMk/>
            <pc:sldMk cId="1410479014" sldId="285"/>
            <ac:spMk id="2" creationId="{E90C873B-A78B-6473-AFDD-417000542617}"/>
          </ac:spMkLst>
        </pc:spChg>
        <pc:spChg chg="mod">
          <ac:chgData name="Fabian Diehl" userId="390c7bd0f04103ad" providerId="LiveId" clId="{4CE56815-AF9C-4072-BAF7-59CFE9D3A1C6}" dt="2024-01-20T12:46:25.823" v="871" actId="20577"/>
          <ac:spMkLst>
            <pc:docMk/>
            <pc:sldMk cId="1410479014" sldId="285"/>
            <ac:spMk id="3" creationId="{4072E4A4-7F9E-DDFA-9ED2-F13FA24F2C4F}"/>
          </ac:spMkLst>
        </pc:spChg>
        <pc:spChg chg="mod">
          <ac:chgData name="Fabian Diehl" userId="390c7bd0f04103ad" providerId="LiveId" clId="{4CE56815-AF9C-4072-BAF7-59CFE9D3A1C6}" dt="2024-01-20T12:43:21.533" v="839" actId="20577"/>
          <ac:spMkLst>
            <pc:docMk/>
            <pc:sldMk cId="1410479014" sldId="285"/>
            <ac:spMk id="4" creationId="{5A7035B9-B846-3CB4-E69A-2FB0C064D018}"/>
          </ac:spMkLst>
        </pc:spChg>
      </pc:sldChg>
      <pc:sldChg chg="del">
        <pc:chgData name="Fabian Diehl" userId="390c7bd0f04103ad" providerId="LiveId" clId="{4CE56815-AF9C-4072-BAF7-59CFE9D3A1C6}" dt="2024-01-16T14:38:38.866" v="0" actId="47"/>
        <pc:sldMkLst>
          <pc:docMk/>
          <pc:sldMk cId="1684403662" sldId="285"/>
        </pc:sldMkLst>
      </pc:sldChg>
      <pc:sldChg chg="add">
        <pc:chgData name="Fabian Diehl" userId="390c7bd0f04103ad" providerId="LiveId" clId="{4CE56815-AF9C-4072-BAF7-59CFE9D3A1C6}" dt="2024-01-22T16:47:31.333" v="7448"/>
        <pc:sldMkLst>
          <pc:docMk/>
          <pc:sldMk cId="2672649659" sldId="285"/>
        </pc:sldMkLst>
      </pc:sldChg>
      <pc:sldChg chg="modSp add del mod">
        <pc:chgData name="Fabian Diehl" userId="390c7bd0f04103ad" providerId="LiveId" clId="{4CE56815-AF9C-4072-BAF7-59CFE9D3A1C6}" dt="2024-01-21T19:18:18.877" v="6717" actId="47"/>
        <pc:sldMkLst>
          <pc:docMk/>
          <pc:sldMk cId="1857248455" sldId="286"/>
        </pc:sldMkLst>
        <pc:spChg chg="mod">
          <ac:chgData name="Fabian Diehl" userId="390c7bd0f04103ad" providerId="LiveId" clId="{4CE56815-AF9C-4072-BAF7-59CFE9D3A1C6}" dt="2024-01-20T14:09:31.659" v="1189" actId="20577"/>
          <ac:spMkLst>
            <pc:docMk/>
            <pc:sldMk cId="1857248455" sldId="286"/>
            <ac:spMk id="2" creationId="{E90C873B-A78B-6473-AFDD-417000542617}"/>
          </ac:spMkLst>
        </pc:spChg>
        <pc:spChg chg="mod">
          <ac:chgData name="Fabian Diehl" userId="390c7bd0f04103ad" providerId="LiveId" clId="{4CE56815-AF9C-4072-BAF7-59CFE9D3A1C6}" dt="2024-01-21T19:18:12.813" v="6716" actId="21"/>
          <ac:spMkLst>
            <pc:docMk/>
            <pc:sldMk cId="1857248455" sldId="286"/>
            <ac:spMk id="6" creationId="{4F02A836-C652-2EAC-562F-61E0D5F3F5AD}"/>
          </ac:spMkLst>
        </pc:spChg>
      </pc:sldChg>
      <pc:sldChg chg="add">
        <pc:chgData name="Fabian Diehl" userId="390c7bd0f04103ad" providerId="LiveId" clId="{4CE56815-AF9C-4072-BAF7-59CFE9D3A1C6}" dt="2024-01-22T16:47:31.333" v="7448"/>
        <pc:sldMkLst>
          <pc:docMk/>
          <pc:sldMk cId="2941220005" sldId="286"/>
        </pc:sldMkLst>
      </pc:sldChg>
      <pc:sldChg chg="del">
        <pc:chgData name="Fabian Diehl" userId="390c7bd0f04103ad" providerId="LiveId" clId="{4CE56815-AF9C-4072-BAF7-59CFE9D3A1C6}" dt="2024-01-16T14:38:38.866" v="0" actId="47"/>
        <pc:sldMkLst>
          <pc:docMk/>
          <pc:sldMk cId="1140573265" sldId="287"/>
        </pc:sldMkLst>
      </pc:sldChg>
      <pc:sldChg chg="addSp modSp add del mod">
        <pc:chgData name="Fabian Diehl" userId="390c7bd0f04103ad" providerId="LiveId" clId="{4CE56815-AF9C-4072-BAF7-59CFE9D3A1C6}" dt="2024-01-21T19:13:00.801" v="6659" actId="47"/>
        <pc:sldMkLst>
          <pc:docMk/>
          <pc:sldMk cId="1867178292" sldId="287"/>
        </pc:sldMkLst>
        <pc:spChg chg="mod">
          <ac:chgData name="Fabian Diehl" userId="390c7bd0f04103ad" providerId="LiveId" clId="{4CE56815-AF9C-4072-BAF7-59CFE9D3A1C6}" dt="2024-01-20T16:56:38.285" v="1523" actId="20577"/>
          <ac:spMkLst>
            <pc:docMk/>
            <pc:sldMk cId="1867178292" sldId="287"/>
            <ac:spMk id="2" creationId="{E90C873B-A78B-6473-AFDD-417000542617}"/>
          </ac:spMkLst>
        </pc:spChg>
        <pc:spChg chg="mod">
          <ac:chgData name="Fabian Diehl" userId="390c7bd0f04103ad" providerId="LiveId" clId="{4CE56815-AF9C-4072-BAF7-59CFE9D3A1C6}" dt="2024-01-21T15:33:43.838" v="3597" actId="14100"/>
          <ac:spMkLst>
            <pc:docMk/>
            <pc:sldMk cId="1867178292" sldId="287"/>
            <ac:spMk id="5" creationId="{4EA63CD6-060F-6B09-870D-6E56DEF8CD61}"/>
          </ac:spMkLst>
        </pc:spChg>
        <pc:spChg chg="add mod">
          <ac:chgData name="Fabian Diehl" userId="390c7bd0f04103ad" providerId="LiveId" clId="{4CE56815-AF9C-4072-BAF7-59CFE9D3A1C6}" dt="2024-01-20T19:57:46.480" v="2847" actId="20577"/>
          <ac:spMkLst>
            <pc:docMk/>
            <pc:sldMk cId="1867178292" sldId="287"/>
            <ac:spMk id="7" creationId="{A736CABA-2A68-0661-F85C-CCC5A81B58EA}"/>
          </ac:spMkLst>
        </pc:spChg>
        <pc:picChg chg="add mod">
          <ac:chgData name="Fabian Diehl" userId="390c7bd0f04103ad" providerId="LiveId" clId="{4CE56815-AF9C-4072-BAF7-59CFE9D3A1C6}" dt="2024-01-20T16:54:02.708" v="1438" actId="1076"/>
          <ac:picMkLst>
            <pc:docMk/>
            <pc:sldMk cId="1867178292" sldId="287"/>
            <ac:picMk id="6" creationId="{77C2CFCF-EDE1-8C30-CDEF-1D494A2E5197}"/>
          </ac:picMkLst>
        </pc:picChg>
      </pc:sldChg>
      <pc:sldChg chg="del">
        <pc:chgData name="Fabian Diehl" userId="390c7bd0f04103ad" providerId="LiveId" clId="{4CE56815-AF9C-4072-BAF7-59CFE9D3A1C6}" dt="2024-01-16T14:38:38.866" v="0" actId="47"/>
        <pc:sldMkLst>
          <pc:docMk/>
          <pc:sldMk cId="204133142" sldId="288"/>
        </pc:sldMkLst>
      </pc:sldChg>
      <pc:sldChg chg="addSp modSp add mod ord">
        <pc:chgData name="Fabian Diehl" userId="390c7bd0f04103ad" providerId="LiveId" clId="{4CE56815-AF9C-4072-BAF7-59CFE9D3A1C6}" dt="2024-01-21T16:58:41.368" v="5433" actId="20577"/>
        <pc:sldMkLst>
          <pc:docMk/>
          <pc:sldMk cId="2738150804" sldId="288"/>
        </pc:sldMkLst>
        <pc:spChg chg="mod">
          <ac:chgData name="Fabian Diehl" userId="390c7bd0f04103ad" providerId="LiveId" clId="{4CE56815-AF9C-4072-BAF7-59CFE9D3A1C6}" dt="2024-01-20T15:48:27.845" v="1364" actId="20577"/>
          <ac:spMkLst>
            <pc:docMk/>
            <pc:sldMk cId="2738150804" sldId="288"/>
            <ac:spMk id="2" creationId="{E90C873B-A78B-6473-AFDD-417000542617}"/>
          </ac:spMkLst>
        </pc:spChg>
        <pc:spChg chg="add mod">
          <ac:chgData name="Fabian Diehl" userId="390c7bd0f04103ad" providerId="LiveId" clId="{4CE56815-AF9C-4072-BAF7-59CFE9D3A1C6}" dt="2024-01-21T16:58:41.368" v="5433" actId="20577"/>
          <ac:spMkLst>
            <pc:docMk/>
            <pc:sldMk cId="2738150804" sldId="288"/>
            <ac:spMk id="7" creationId="{DD0E52D3-17D2-1E5C-5470-66088D738656}"/>
          </ac:spMkLst>
        </pc:spChg>
        <pc:picChg chg="add mod">
          <ac:chgData name="Fabian Diehl" userId="390c7bd0f04103ad" providerId="LiveId" clId="{4CE56815-AF9C-4072-BAF7-59CFE9D3A1C6}" dt="2024-01-20T19:33:47.943" v="1552" actId="1076"/>
          <ac:picMkLst>
            <pc:docMk/>
            <pc:sldMk cId="2738150804" sldId="288"/>
            <ac:picMk id="6" creationId="{582CA1FC-9025-1E7A-BB3E-2BF6BBA59A69}"/>
          </ac:picMkLst>
        </pc:picChg>
      </pc:sldChg>
      <pc:sldChg chg="del">
        <pc:chgData name="Fabian Diehl" userId="390c7bd0f04103ad" providerId="LiveId" clId="{4CE56815-AF9C-4072-BAF7-59CFE9D3A1C6}" dt="2024-01-16T14:38:38.866" v="0" actId="47"/>
        <pc:sldMkLst>
          <pc:docMk/>
          <pc:sldMk cId="1634410984" sldId="289"/>
        </pc:sldMkLst>
      </pc:sldChg>
      <pc:sldChg chg="addSp delSp modSp add mod">
        <pc:chgData name="Fabian Diehl" userId="390c7bd0f04103ad" providerId="LiveId" clId="{4CE56815-AF9C-4072-BAF7-59CFE9D3A1C6}" dt="2024-01-21T16:42:22.547" v="5202" actId="20577"/>
        <pc:sldMkLst>
          <pc:docMk/>
          <pc:sldMk cId="1708589363" sldId="289"/>
        </pc:sldMkLst>
        <pc:spChg chg="mod">
          <ac:chgData name="Fabian Diehl" userId="390c7bd0f04103ad" providerId="LiveId" clId="{4CE56815-AF9C-4072-BAF7-59CFE9D3A1C6}" dt="2024-01-20T16:10:42.933" v="1431" actId="20577"/>
          <ac:spMkLst>
            <pc:docMk/>
            <pc:sldMk cId="1708589363" sldId="289"/>
            <ac:spMk id="2" creationId="{E90C873B-A78B-6473-AFDD-417000542617}"/>
          </ac:spMkLst>
        </pc:spChg>
        <pc:spChg chg="del mod">
          <ac:chgData name="Fabian Diehl" userId="390c7bd0f04103ad" providerId="LiveId" clId="{4CE56815-AF9C-4072-BAF7-59CFE9D3A1C6}" dt="2024-01-20T16:10:44.555" v="1433"/>
          <ac:spMkLst>
            <pc:docMk/>
            <pc:sldMk cId="1708589363" sldId="289"/>
            <ac:spMk id="6" creationId="{1F243C90-E94C-1073-D1C1-ADCB7C3B7A4E}"/>
          </ac:spMkLst>
        </pc:spChg>
        <pc:spChg chg="add mod">
          <ac:chgData name="Fabian Diehl" userId="390c7bd0f04103ad" providerId="LiveId" clId="{4CE56815-AF9C-4072-BAF7-59CFE9D3A1C6}" dt="2024-01-21T16:42:22.547" v="5202" actId="20577"/>
          <ac:spMkLst>
            <pc:docMk/>
            <pc:sldMk cId="1708589363" sldId="289"/>
            <ac:spMk id="6" creationId="{8939513C-0A32-8C2F-2E36-3CB4BAD748E6}"/>
          </ac:spMkLst>
        </pc:spChg>
        <pc:picChg chg="mod">
          <ac:chgData name="Fabian Diehl" userId="390c7bd0f04103ad" providerId="LiveId" clId="{4CE56815-AF9C-4072-BAF7-59CFE9D3A1C6}" dt="2024-01-21T16:34:10.803" v="4661" actId="1076"/>
          <ac:picMkLst>
            <pc:docMk/>
            <pc:sldMk cId="1708589363" sldId="289"/>
            <ac:picMk id="2050" creationId="{EB1257BB-D568-5244-A3DB-D4E21AD5BCA1}"/>
          </ac:picMkLst>
        </pc:picChg>
      </pc:sldChg>
      <pc:sldChg chg="del">
        <pc:chgData name="Fabian Diehl" userId="390c7bd0f04103ad" providerId="LiveId" clId="{4CE56815-AF9C-4072-BAF7-59CFE9D3A1C6}" dt="2024-01-16T14:38:38.866" v="0" actId="47"/>
        <pc:sldMkLst>
          <pc:docMk/>
          <pc:sldMk cId="3366767471" sldId="290"/>
        </pc:sldMkLst>
      </pc:sldChg>
      <pc:sldChg chg="addSp delSp modSp add mod ord">
        <pc:chgData name="Fabian Diehl" userId="390c7bd0f04103ad" providerId="LiveId" clId="{4CE56815-AF9C-4072-BAF7-59CFE9D3A1C6}" dt="2024-01-22T14:56:51.020" v="7438" actId="20577"/>
        <pc:sldMkLst>
          <pc:docMk/>
          <pc:sldMk cId="3700923766" sldId="290"/>
        </pc:sldMkLst>
        <pc:spChg chg="mod">
          <ac:chgData name="Fabian Diehl" userId="390c7bd0f04103ad" providerId="LiveId" clId="{4CE56815-AF9C-4072-BAF7-59CFE9D3A1C6}" dt="2024-01-22T00:25:07.940" v="7103" actId="20577"/>
          <ac:spMkLst>
            <pc:docMk/>
            <pc:sldMk cId="3700923766" sldId="290"/>
            <ac:spMk id="2" creationId="{E90C873B-A78B-6473-AFDD-417000542617}"/>
          </ac:spMkLst>
        </pc:spChg>
        <pc:spChg chg="mod">
          <ac:chgData name="Fabian Diehl" userId="390c7bd0f04103ad" providerId="LiveId" clId="{4CE56815-AF9C-4072-BAF7-59CFE9D3A1C6}" dt="2024-01-21T15:34:00.384" v="3601" actId="14100"/>
          <ac:spMkLst>
            <pc:docMk/>
            <pc:sldMk cId="3700923766" sldId="290"/>
            <ac:spMk id="5" creationId="{4EA63CD6-060F-6B09-870D-6E56DEF8CD61}"/>
          </ac:spMkLst>
        </pc:spChg>
        <pc:spChg chg="add mod">
          <ac:chgData name="Fabian Diehl" userId="390c7bd0f04103ad" providerId="LiveId" clId="{4CE56815-AF9C-4072-BAF7-59CFE9D3A1C6}" dt="2024-01-22T14:56:51.020" v="7438" actId="20577"/>
          <ac:spMkLst>
            <pc:docMk/>
            <pc:sldMk cId="3700923766" sldId="290"/>
            <ac:spMk id="6" creationId="{9CB591B0-7712-2F5A-A2E4-463076C744C1}"/>
          </ac:spMkLst>
        </pc:spChg>
        <pc:spChg chg="add del mod">
          <ac:chgData name="Fabian Diehl" userId="390c7bd0f04103ad" providerId="LiveId" clId="{4CE56815-AF9C-4072-BAF7-59CFE9D3A1C6}" dt="2024-01-20T19:45:55.332" v="2008"/>
          <ac:spMkLst>
            <pc:docMk/>
            <pc:sldMk cId="3700923766" sldId="290"/>
            <ac:spMk id="7" creationId="{53C11907-4AC4-48AF-D032-436C29C888E6}"/>
          </ac:spMkLst>
        </pc:spChg>
        <pc:spChg chg="add mod">
          <ac:chgData name="Fabian Diehl" userId="390c7bd0f04103ad" providerId="LiveId" clId="{4CE56815-AF9C-4072-BAF7-59CFE9D3A1C6}" dt="2024-01-21T19:17:49.772" v="6714"/>
          <ac:spMkLst>
            <pc:docMk/>
            <pc:sldMk cId="3700923766" sldId="290"/>
            <ac:spMk id="8" creationId="{97AA3C43-7465-9BE0-9E1D-3BB0C0635A03}"/>
          </ac:spMkLst>
        </pc:spChg>
        <pc:picChg chg="del">
          <ac:chgData name="Fabian Diehl" userId="390c7bd0f04103ad" providerId="LiveId" clId="{4CE56815-AF9C-4072-BAF7-59CFE9D3A1C6}" dt="2024-01-20T16:55:07.606" v="1448" actId="478"/>
          <ac:picMkLst>
            <pc:docMk/>
            <pc:sldMk cId="3700923766" sldId="290"/>
            <ac:picMk id="6" creationId="{77C2CFCF-EDE1-8C30-CDEF-1D494A2E5197}"/>
          </ac:picMkLst>
        </pc:picChg>
      </pc:sldChg>
      <pc:sldChg chg="del">
        <pc:chgData name="Fabian Diehl" userId="390c7bd0f04103ad" providerId="LiveId" clId="{4CE56815-AF9C-4072-BAF7-59CFE9D3A1C6}" dt="2024-01-16T14:38:38.866" v="0" actId="47"/>
        <pc:sldMkLst>
          <pc:docMk/>
          <pc:sldMk cId="140839611" sldId="291"/>
        </pc:sldMkLst>
      </pc:sldChg>
      <pc:sldChg chg="add">
        <pc:chgData name="Fabian Diehl" userId="390c7bd0f04103ad" providerId="LiveId" clId="{4CE56815-AF9C-4072-BAF7-59CFE9D3A1C6}" dt="2024-01-22T16:47:31.333" v="7448"/>
        <pc:sldMkLst>
          <pc:docMk/>
          <pc:sldMk cId="1518451591" sldId="291"/>
        </pc:sldMkLst>
      </pc:sldChg>
      <pc:sldChg chg="addSp modSp add del mod">
        <pc:chgData name="Fabian Diehl" userId="390c7bd0f04103ad" providerId="LiveId" clId="{4CE56815-AF9C-4072-BAF7-59CFE9D3A1C6}" dt="2024-01-21T19:12:48.625" v="6656" actId="47"/>
        <pc:sldMkLst>
          <pc:docMk/>
          <pc:sldMk cId="1523011142" sldId="291"/>
        </pc:sldMkLst>
        <pc:spChg chg="mod">
          <ac:chgData name="Fabian Diehl" userId="390c7bd0f04103ad" providerId="LiveId" clId="{4CE56815-AF9C-4072-BAF7-59CFE9D3A1C6}" dt="2024-01-20T16:55:36.252" v="1475" actId="20577"/>
          <ac:spMkLst>
            <pc:docMk/>
            <pc:sldMk cId="1523011142" sldId="291"/>
            <ac:spMk id="2" creationId="{E90C873B-A78B-6473-AFDD-417000542617}"/>
          </ac:spMkLst>
        </pc:spChg>
        <pc:spChg chg="mod">
          <ac:chgData name="Fabian Diehl" userId="390c7bd0f04103ad" providerId="LiveId" clId="{4CE56815-AF9C-4072-BAF7-59CFE9D3A1C6}" dt="2024-01-21T15:33:56.100" v="3600" actId="14100"/>
          <ac:spMkLst>
            <pc:docMk/>
            <pc:sldMk cId="1523011142" sldId="291"/>
            <ac:spMk id="5" creationId="{4EA63CD6-060F-6B09-870D-6E56DEF8CD61}"/>
          </ac:spMkLst>
        </pc:spChg>
        <pc:spChg chg="add mod">
          <ac:chgData name="Fabian Diehl" userId="390c7bd0f04103ad" providerId="LiveId" clId="{4CE56815-AF9C-4072-BAF7-59CFE9D3A1C6}" dt="2024-01-20T19:49:24.669" v="2176" actId="20577"/>
          <ac:spMkLst>
            <pc:docMk/>
            <pc:sldMk cId="1523011142" sldId="291"/>
            <ac:spMk id="6" creationId="{4C846427-B5F3-649E-9562-BEFBF7C675F2}"/>
          </ac:spMkLst>
        </pc:spChg>
      </pc:sldChg>
      <pc:sldChg chg="addSp delSp modSp add del mod">
        <pc:chgData name="Fabian Diehl" userId="390c7bd0f04103ad" providerId="LiveId" clId="{4CE56815-AF9C-4072-BAF7-59CFE9D3A1C6}" dt="2024-01-21T19:12:51.660" v="6657" actId="47"/>
        <pc:sldMkLst>
          <pc:docMk/>
          <pc:sldMk cId="1637420905" sldId="292"/>
        </pc:sldMkLst>
        <pc:spChg chg="mod">
          <ac:chgData name="Fabian Diehl" userId="390c7bd0f04103ad" providerId="LiveId" clId="{4CE56815-AF9C-4072-BAF7-59CFE9D3A1C6}" dt="2024-01-20T16:55:49.330" v="1486" actId="20577"/>
          <ac:spMkLst>
            <pc:docMk/>
            <pc:sldMk cId="1637420905" sldId="292"/>
            <ac:spMk id="2" creationId="{E90C873B-A78B-6473-AFDD-417000542617}"/>
          </ac:spMkLst>
        </pc:spChg>
        <pc:spChg chg="mod">
          <ac:chgData name="Fabian Diehl" userId="390c7bd0f04103ad" providerId="LiveId" clId="{4CE56815-AF9C-4072-BAF7-59CFE9D3A1C6}" dt="2024-01-21T15:33:51.989" v="3599" actId="14100"/>
          <ac:spMkLst>
            <pc:docMk/>
            <pc:sldMk cId="1637420905" sldId="292"/>
            <ac:spMk id="5" creationId="{4EA63CD6-060F-6B09-870D-6E56DEF8CD61}"/>
          </ac:spMkLst>
        </pc:spChg>
        <pc:spChg chg="add del mod">
          <ac:chgData name="Fabian Diehl" userId="390c7bd0f04103ad" providerId="LiveId" clId="{4CE56815-AF9C-4072-BAF7-59CFE9D3A1C6}" dt="2024-01-20T19:53:13.212" v="2411"/>
          <ac:spMkLst>
            <pc:docMk/>
            <pc:sldMk cId="1637420905" sldId="292"/>
            <ac:spMk id="6" creationId="{A01261AA-4F12-91B2-9ECF-2B16B9953C48}"/>
          </ac:spMkLst>
        </pc:spChg>
        <pc:spChg chg="add del mod">
          <ac:chgData name="Fabian Diehl" userId="390c7bd0f04103ad" providerId="LiveId" clId="{4CE56815-AF9C-4072-BAF7-59CFE9D3A1C6}" dt="2024-01-21T19:11:46.090" v="6609"/>
          <ac:spMkLst>
            <pc:docMk/>
            <pc:sldMk cId="1637420905" sldId="292"/>
            <ac:spMk id="7" creationId="{1E7E79BF-B67E-C8F7-26F1-58194CEBB184}"/>
          </ac:spMkLst>
        </pc:spChg>
      </pc:sldChg>
      <pc:sldChg chg="del">
        <pc:chgData name="Fabian Diehl" userId="390c7bd0f04103ad" providerId="LiveId" clId="{4CE56815-AF9C-4072-BAF7-59CFE9D3A1C6}" dt="2024-01-16T14:38:38.866" v="0" actId="47"/>
        <pc:sldMkLst>
          <pc:docMk/>
          <pc:sldMk cId="2545905464" sldId="292"/>
        </pc:sldMkLst>
      </pc:sldChg>
      <pc:sldChg chg="modSp add mod">
        <pc:chgData name="Fabian Diehl" userId="390c7bd0f04103ad" providerId="LiveId" clId="{4CE56815-AF9C-4072-BAF7-59CFE9D3A1C6}" dt="2024-01-22T16:48:44.019" v="7452" actId="14100"/>
        <pc:sldMkLst>
          <pc:docMk/>
          <pc:sldMk cId="2668105515" sldId="292"/>
        </pc:sldMkLst>
        <pc:spChg chg="mod">
          <ac:chgData name="Fabian Diehl" userId="390c7bd0f04103ad" providerId="LiveId" clId="{4CE56815-AF9C-4072-BAF7-59CFE9D3A1C6}" dt="2024-01-22T16:48:44.019" v="7452" actId="14100"/>
          <ac:spMkLst>
            <pc:docMk/>
            <pc:sldMk cId="2668105515" sldId="292"/>
            <ac:spMk id="5" creationId="{4EA63CD6-060F-6B09-870D-6E56DEF8CD61}"/>
          </ac:spMkLst>
        </pc:spChg>
      </pc:sldChg>
      <pc:sldChg chg="add">
        <pc:chgData name="Fabian Diehl" userId="390c7bd0f04103ad" providerId="LiveId" clId="{4CE56815-AF9C-4072-BAF7-59CFE9D3A1C6}" dt="2024-01-22T16:49:55.334" v="7461"/>
        <pc:sldMkLst>
          <pc:docMk/>
          <pc:sldMk cId="636487822" sldId="293"/>
        </pc:sldMkLst>
      </pc:sldChg>
      <pc:sldChg chg="addSp delSp modSp add del mod">
        <pc:chgData name="Fabian Diehl" userId="390c7bd0f04103ad" providerId="LiveId" clId="{4CE56815-AF9C-4072-BAF7-59CFE9D3A1C6}" dt="2024-01-21T19:13:03.059" v="6660" actId="47"/>
        <pc:sldMkLst>
          <pc:docMk/>
          <pc:sldMk cId="1874795475" sldId="293"/>
        </pc:sldMkLst>
        <pc:spChg chg="mod">
          <ac:chgData name="Fabian Diehl" userId="390c7bd0f04103ad" providerId="LiveId" clId="{4CE56815-AF9C-4072-BAF7-59CFE9D3A1C6}" dt="2024-01-20T16:56:05.031" v="1501" actId="20577"/>
          <ac:spMkLst>
            <pc:docMk/>
            <pc:sldMk cId="1874795475" sldId="293"/>
            <ac:spMk id="2" creationId="{E90C873B-A78B-6473-AFDD-417000542617}"/>
          </ac:spMkLst>
        </pc:spChg>
        <pc:spChg chg="mod">
          <ac:chgData name="Fabian Diehl" userId="390c7bd0f04103ad" providerId="LiveId" clId="{4CE56815-AF9C-4072-BAF7-59CFE9D3A1C6}" dt="2024-01-21T15:33:48.203" v="3598" actId="14100"/>
          <ac:spMkLst>
            <pc:docMk/>
            <pc:sldMk cId="1874795475" sldId="293"/>
            <ac:spMk id="5" creationId="{4EA63CD6-060F-6B09-870D-6E56DEF8CD61}"/>
          </ac:spMkLst>
        </pc:spChg>
        <pc:spChg chg="add del mod">
          <ac:chgData name="Fabian Diehl" userId="390c7bd0f04103ad" providerId="LiveId" clId="{4CE56815-AF9C-4072-BAF7-59CFE9D3A1C6}" dt="2024-01-21T19:12:42.932" v="6654"/>
          <ac:spMkLst>
            <pc:docMk/>
            <pc:sldMk cId="1874795475" sldId="293"/>
            <ac:spMk id="6" creationId="{C9A5FB26-DE65-E0FD-050A-2CEFF9EDDBE9}"/>
          </ac:spMkLst>
        </pc:spChg>
      </pc:sldChg>
      <pc:sldChg chg="del">
        <pc:chgData name="Fabian Diehl" userId="390c7bd0f04103ad" providerId="LiveId" clId="{4CE56815-AF9C-4072-BAF7-59CFE9D3A1C6}" dt="2024-01-16T14:38:38.866" v="0" actId="47"/>
        <pc:sldMkLst>
          <pc:docMk/>
          <pc:sldMk cId="2490848242" sldId="293"/>
        </pc:sldMkLst>
      </pc:sldChg>
      <pc:sldChg chg="modSp add del mod">
        <pc:chgData name="Fabian Diehl" userId="390c7bd0f04103ad" providerId="LiveId" clId="{4CE56815-AF9C-4072-BAF7-59CFE9D3A1C6}" dt="2024-01-20T16:56:31.728" v="1513" actId="47"/>
        <pc:sldMkLst>
          <pc:docMk/>
          <pc:sldMk cId="63549830" sldId="294"/>
        </pc:sldMkLst>
        <pc:spChg chg="mod">
          <ac:chgData name="Fabian Diehl" userId="390c7bd0f04103ad" providerId="LiveId" clId="{4CE56815-AF9C-4072-BAF7-59CFE9D3A1C6}" dt="2024-01-20T16:56:18.653" v="1512" actId="20577"/>
          <ac:spMkLst>
            <pc:docMk/>
            <pc:sldMk cId="63549830" sldId="294"/>
            <ac:spMk id="2" creationId="{E90C873B-A78B-6473-AFDD-417000542617}"/>
          </ac:spMkLst>
        </pc:spChg>
      </pc:sldChg>
      <pc:sldChg chg="del">
        <pc:chgData name="Fabian Diehl" userId="390c7bd0f04103ad" providerId="LiveId" clId="{4CE56815-AF9C-4072-BAF7-59CFE9D3A1C6}" dt="2024-01-16T14:38:38.866" v="0" actId="47"/>
        <pc:sldMkLst>
          <pc:docMk/>
          <pc:sldMk cId="1937833354" sldId="294"/>
        </pc:sldMkLst>
      </pc:sldChg>
      <pc:sldChg chg="addSp modSp add mod">
        <pc:chgData name="Fabian Diehl" userId="390c7bd0f04103ad" providerId="LiveId" clId="{4CE56815-AF9C-4072-BAF7-59CFE9D3A1C6}" dt="2024-01-21T19:20:11.956" v="6727" actId="12"/>
        <pc:sldMkLst>
          <pc:docMk/>
          <pc:sldMk cId="3681573114" sldId="294"/>
        </pc:sldMkLst>
        <pc:spChg chg="mod">
          <ac:chgData name="Fabian Diehl" userId="390c7bd0f04103ad" providerId="LiveId" clId="{4CE56815-AF9C-4072-BAF7-59CFE9D3A1C6}" dt="2024-01-20T19:58:04.979" v="2876" actId="20577"/>
          <ac:spMkLst>
            <pc:docMk/>
            <pc:sldMk cId="3681573114" sldId="294"/>
            <ac:spMk id="2" creationId="{E90C873B-A78B-6473-AFDD-417000542617}"/>
          </ac:spMkLst>
        </pc:spChg>
        <pc:spChg chg="mod">
          <ac:chgData name="Fabian Diehl" userId="390c7bd0f04103ad" providerId="LiveId" clId="{4CE56815-AF9C-4072-BAF7-59CFE9D3A1C6}" dt="2024-01-21T15:33:38.636" v="3596" actId="14100"/>
          <ac:spMkLst>
            <pc:docMk/>
            <pc:sldMk cId="3681573114" sldId="294"/>
            <ac:spMk id="5" creationId="{4EA63CD6-060F-6B09-870D-6E56DEF8CD61}"/>
          </ac:spMkLst>
        </pc:spChg>
        <pc:spChg chg="add mod">
          <ac:chgData name="Fabian Diehl" userId="390c7bd0f04103ad" providerId="LiveId" clId="{4CE56815-AF9C-4072-BAF7-59CFE9D3A1C6}" dt="2024-01-21T19:20:11.956" v="6727" actId="12"/>
          <ac:spMkLst>
            <pc:docMk/>
            <pc:sldMk cId="3681573114" sldId="294"/>
            <ac:spMk id="6" creationId="{BDE0D32B-2786-410D-49D4-D4502BE73A70}"/>
          </ac:spMkLst>
        </pc:spChg>
      </pc:sldChg>
      <pc:sldChg chg="del">
        <pc:chgData name="Fabian Diehl" userId="390c7bd0f04103ad" providerId="LiveId" clId="{4CE56815-AF9C-4072-BAF7-59CFE9D3A1C6}" dt="2024-01-16T14:38:38.866" v="0" actId="47"/>
        <pc:sldMkLst>
          <pc:docMk/>
          <pc:sldMk cId="1596244750" sldId="295"/>
        </pc:sldMkLst>
      </pc:sldChg>
      <pc:sldChg chg="addSp modSp add mod">
        <pc:chgData name="Fabian Diehl" userId="390c7bd0f04103ad" providerId="LiveId" clId="{4CE56815-AF9C-4072-BAF7-59CFE9D3A1C6}" dt="2024-01-22T00:25:07.985" v="7104" actId="1076"/>
        <pc:sldMkLst>
          <pc:docMk/>
          <pc:sldMk cId="2414809196" sldId="295"/>
        </pc:sldMkLst>
        <pc:spChg chg="mod">
          <ac:chgData name="Fabian Diehl" userId="390c7bd0f04103ad" providerId="LiveId" clId="{4CE56815-AF9C-4072-BAF7-59CFE9D3A1C6}" dt="2024-01-20T16:57:56.183" v="1551" actId="20577"/>
          <ac:spMkLst>
            <pc:docMk/>
            <pc:sldMk cId="2414809196" sldId="295"/>
            <ac:spMk id="2" creationId="{E90C873B-A78B-6473-AFDD-417000542617}"/>
          </ac:spMkLst>
        </pc:spChg>
        <pc:spChg chg="mod">
          <ac:chgData name="Fabian Diehl" userId="390c7bd0f04103ad" providerId="LiveId" clId="{4CE56815-AF9C-4072-BAF7-59CFE9D3A1C6}" dt="2024-01-21T15:33:32.943" v="3594" actId="14100"/>
          <ac:spMkLst>
            <pc:docMk/>
            <pc:sldMk cId="2414809196" sldId="295"/>
            <ac:spMk id="5" creationId="{4EA63CD6-060F-6B09-870D-6E56DEF8CD61}"/>
          </ac:spMkLst>
        </pc:spChg>
        <pc:spChg chg="add mod">
          <ac:chgData name="Fabian Diehl" userId="390c7bd0f04103ad" providerId="LiveId" clId="{4CE56815-AF9C-4072-BAF7-59CFE9D3A1C6}" dt="2024-01-22T00:25:07.985" v="7104" actId="1076"/>
          <ac:spMkLst>
            <pc:docMk/>
            <pc:sldMk cId="2414809196" sldId="295"/>
            <ac:spMk id="6" creationId="{691F8BC8-25F4-EF85-0AF0-926485980C6A}"/>
          </ac:spMkLst>
        </pc:spChg>
      </pc:sldChg>
      <pc:sldChg chg="addSp modSp add mod modAnim">
        <pc:chgData name="Fabian Diehl" userId="390c7bd0f04103ad" providerId="LiveId" clId="{4CE56815-AF9C-4072-BAF7-59CFE9D3A1C6}" dt="2024-01-21T18:18:46.378" v="5971" actId="20577"/>
        <pc:sldMkLst>
          <pc:docMk/>
          <pc:sldMk cId="3232108454" sldId="296"/>
        </pc:sldMkLst>
        <pc:spChg chg="mod">
          <ac:chgData name="Fabian Diehl" userId="390c7bd0f04103ad" providerId="LiveId" clId="{4CE56815-AF9C-4072-BAF7-59CFE9D3A1C6}" dt="2024-01-21T18:18:46.378" v="5971" actId="20577"/>
          <ac:spMkLst>
            <pc:docMk/>
            <pc:sldMk cId="3232108454" sldId="296"/>
            <ac:spMk id="2" creationId="{E90C873B-A78B-6473-AFDD-417000542617}"/>
          </ac:spMkLst>
        </pc:spChg>
        <pc:picChg chg="add mod">
          <ac:chgData name="Fabian Diehl" userId="390c7bd0f04103ad" providerId="LiveId" clId="{4CE56815-AF9C-4072-BAF7-59CFE9D3A1C6}" dt="2024-01-20T20:12:45.762" v="3578" actId="1076"/>
          <ac:picMkLst>
            <pc:docMk/>
            <pc:sldMk cId="3232108454" sldId="296"/>
            <ac:picMk id="6" creationId="{9002AF2B-9747-1342-7605-A9D776B09F82}"/>
          </ac:picMkLst>
        </pc:picChg>
      </pc:sldChg>
      <pc:sldChg chg="del">
        <pc:chgData name="Fabian Diehl" userId="390c7bd0f04103ad" providerId="LiveId" clId="{4CE56815-AF9C-4072-BAF7-59CFE9D3A1C6}" dt="2024-01-16T14:38:38.866" v="0" actId="47"/>
        <pc:sldMkLst>
          <pc:docMk/>
          <pc:sldMk cId="4056962019" sldId="296"/>
        </pc:sldMkLst>
      </pc:sldChg>
      <pc:sldChg chg="addSp delSp modSp add mod">
        <pc:chgData name="Fabian Diehl" userId="390c7bd0f04103ad" providerId="LiveId" clId="{4CE56815-AF9C-4072-BAF7-59CFE9D3A1C6}" dt="2024-01-22T00:25:07.554" v="7092"/>
        <pc:sldMkLst>
          <pc:docMk/>
          <pc:sldMk cId="1131374805" sldId="297"/>
        </pc:sldMkLst>
        <pc:spChg chg="mod">
          <ac:chgData name="Fabian Diehl" userId="390c7bd0f04103ad" providerId="LiveId" clId="{4CE56815-AF9C-4072-BAF7-59CFE9D3A1C6}" dt="2024-01-21T16:49:34.693" v="5230" actId="20577"/>
          <ac:spMkLst>
            <pc:docMk/>
            <pc:sldMk cId="1131374805" sldId="297"/>
            <ac:spMk id="2" creationId="{E90C873B-A78B-6473-AFDD-417000542617}"/>
          </ac:spMkLst>
        </pc:spChg>
        <pc:spChg chg="del mod">
          <ac:chgData name="Fabian Diehl" userId="390c7bd0f04103ad" providerId="LiveId" clId="{4CE56815-AF9C-4072-BAF7-59CFE9D3A1C6}" dt="2024-01-21T16:49:43.912" v="5233" actId="478"/>
          <ac:spMkLst>
            <pc:docMk/>
            <pc:sldMk cId="1131374805" sldId="297"/>
            <ac:spMk id="6" creationId="{4F02A836-C652-2EAC-562F-61E0D5F3F5AD}"/>
          </ac:spMkLst>
        </pc:spChg>
        <pc:spChg chg="add mod">
          <ac:chgData name="Fabian Diehl" userId="390c7bd0f04103ad" providerId="LiveId" clId="{4CE56815-AF9C-4072-BAF7-59CFE9D3A1C6}" dt="2024-01-22T00:25:07.554" v="7092"/>
          <ac:spMkLst>
            <pc:docMk/>
            <pc:sldMk cId="1131374805" sldId="297"/>
            <ac:spMk id="9" creationId="{C2BCBDDE-000D-9515-2155-DA3E33D8DF1A}"/>
          </ac:spMkLst>
        </pc:spChg>
        <pc:picChg chg="del">
          <ac:chgData name="Fabian Diehl" userId="390c7bd0f04103ad" providerId="LiveId" clId="{4CE56815-AF9C-4072-BAF7-59CFE9D3A1C6}" dt="2024-01-21T16:49:38.792" v="5231" actId="478"/>
          <ac:picMkLst>
            <pc:docMk/>
            <pc:sldMk cId="1131374805" sldId="297"/>
            <ac:picMk id="7" creationId="{1B9CD3EF-BCE5-A579-6BE8-0195BF541204}"/>
          </ac:picMkLst>
        </pc:picChg>
        <pc:picChg chg="add mod">
          <ac:chgData name="Fabian Diehl" userId="390c7bd0f04103ad" providerId="LiveId" clId="{4CE56815-AF9C-4072-BAF7-59CFE9D3A1C6}" dt="2024-01-21T16:49:55.071" v="5237" actId="1076"/>
          <ac:picMkLst>
            <pc:docMk/>
            <pc:sldMk cId="1131374805" sldId="297"/>
            <ac:picMk id="8" creationId="{72928CBF-BF2F-10BA-EB31-61380CEF81CD}"/>
          </ac:picMkLst>
        </pc:picChg>
      </pc:sldChg>
      <pc:sldChg chg="modSp add mod">
        <pc:chgData name="Fabian Diehl" userId="390c7bd0f04103ad" providerId="LiveId" clId="{4CE56815-AF9C-4072-BAF7-59CFE9D3A1C6}" dt="2024-01-22T14:28:09.034" v="7389" actId="20577"/>
        <pc:sldMkLst>
          <pc:docMk/>
          <pc:sldMk cId="2311281976" sldId="298"/>
        </pc:sldMkLst>
        <pc:spChg chg="mod">
          <ac:chgData name="Fabian Diehl" userId="390c7bd0f04103ad" providerId="LiveId" clId="{4CE56815-AF9C-4072-BAF7-59CFE9D3A1C6}" dt="2024-01-21T18:11:25.118" v="5610" actId="20577"/>
          <ac:spMkLst>
            <pc:docMk/>
            <pc:sldMk cId="2311281976" sldId="298"/>
            <ac:spMk id="2" creationId="{E90C873B-A78B-6473-AFDD-417000542617}"/>
          </ac:spMkLst>
        </pc:spChg>
        <pc:spChg chg="mod">
          <ac:chgData name="Fabian Diehl" userId="390c7bd0f04103ad" providerId="LiveId" clId="{4CE56815-AF9C-4072-BAF7-59CFE9D3A1C6}" dt="2024-01-22T14:18:30.741" v="7233" actId="20577"/>
          <ac:spMkLst>
            <pc:docMk/>
            <pc:sldMk cId="2311281976" sldId="298"/>
            <ac:spMk id="6" creationId="{4FA954B3-1B1F-1662-0421-562F319CEBAE}"/>
          </ac:spMkLst>
        </pc:spChg>
        <pc:spChg chg="mod">
          <ac:chgData name="Fabian Diehl" userId="390c7bd0f04103ad" providerId="LiveId" clId="{4CE56815-AF9C-4072-BAF7-59CFE9D3A1C6}" dt="2024-01-22T14:24:40.015" v="7361" actId="20577"/>
          <ac:spMkLst>
            <pc:docMk/>
            <pc:sldMk cId="2311281976" sldId="298"/>
            <ac:spMk id="7" creationId="{D1AF21E9-F528-A0B5-36F5-61CBF340636F}"/>
          </ac:spMkLst>
        </pc:spChg>
        <pc:spChg chg="mod">
          <ac:chgData name="Fabian Diehl" userId="390c7bd0f04103ad" providerId="LiveId" clId="{4CE56815-AF9C-4072-BAF7-59CFE9D3A1C6}" dt="2024-01-22T14:28:09.034" v="7389" actId="20577"/>
          <ac:spMkLst>
            <pc:docMk/>
            <pc:sldMk cId="2311281976" sldId="298"/>
            <ac:spMk id="9" creationId="{D478881C-AA82-082C-1DF7-56898EB367FC}"/>
          </ac:spMkLst>
        </pc:spChg>
      </pc:sldChg>
      <pc:sldChg chg="del">
        <pc:chgData name="Fabian Diehl" userId="390c7bd0f04103ad" providerId="LiveId" clId="{4CE56815-AF9C-4072-BAF7-59CFE9D3A1C6}" dt="2024-01-16T14:38:38.866" v="0" actId="47"/>
        <pc:sldMkLst>
          <pc:docMk/>
          <pc:sldMk cId="1320513813" sldId="299"/>
        </pc:sldMkLst>
      </pc:sldChg>
      <pc:sldChg chg="addSp delSp modSp add mod modClrScheme chgLayout">
        <pc:chgData name="Fabian Diehl" userId="390c7bd0f04103ad" providerId="LiveId" clId="{4CE56815-AF9C-4072-BAF7-59CFE9D3A1C6}" dt="2024-01-22T16:46:17.227" v="7445" actId="14100"/>
        <pc:sldMkLst>
          <pc:docMk/>
          <pc:sldMk cId="1960186352" sldId="299"/>
        </pc:sldMkLst>
        <pc:spChg chg="mod">
          <ac:chgData name="Fabian Diehl" userId="390c7bd0f04103ad" providerId="LiveId" clId="{4CE56815-AF9C-4072-BAF7-59CFE9D3A1C6}" dt="2024-01-21T18:47:29.437" v="5992" actId="26606"/>
          <ac:spMkLst>
            <pc:docMk/>
            <pc:sldMk cId="1960186352" sldId="299"/>
            <ac:spMk id="2" creationId="{E90C873B-A78B-6473-AFDD-417000542617}"/>
          </ac:spMkLst>
        </pc:spChg>
        <pc:spChg chg="mod ord">
          <ac:chgData name="Fabian Diehl" userId="390c7bd0f04103ad" providerId="LiveId" clId="{4CE56815-AF9C-4072-BAF7-59CFE9D3A1C6}" dt="2024-01-21T18:47:29.437" v="5992" actId="26606"/>
          <ac:spMkLst>
            <pc:docMk/>
            <pc:sldMk cId="1960186352" sldId="299"/>
            <ac:spMk id="3" creationId="{4072E4A4-7F9E-DDFA-9ED2-F13FA24F2C4F}"/>
          </ac:spMkLst>
        </pc:spChg>
        <pc:spChg chg="mod">
          <ac:chgData name="Fabian Diehl" userId="390c7bd0f04103ad" providerId="LiveId" clId="{4CE56815-AF9C-4072-BAF7-59CFE9D3A1C6}" dt="2024-01-21T18:47:29.437" v="5992" actId="26606"/>
          <ac:spMkLst>
            <pc:docMk/>
            <pc:sldMk cId="1960186352" sldId="299"/>
            <ac:spMk id="4" creationId="{5A7035B9-B846-3CB4-E69A-2FB0C064D018}"/>
          </ac:spMkLst>
        </pc:spChg>
        <pc:spChg chg="mod">
          <ac:chgData name="Fabian Diehl" userId="390c7bd0f04103ad" providerId="LiveId" clId="{4CE56815-AF9C-4072-BAF7-59CFE9D3A1C6}" dt="2024-01-22T16:46:17.227" v="7445" actId="14100"/>
          <ac:spMkLst>
            <pc:docMk/>
            <pc:sldMk cId="1960186352" sldId="299"/>
            <ac:spMk id="5" creationId="{4EA63CD6-060F-6B09-870D-6E56DEF8CD61}"/>
          </ac:spMkLst>
        </pc:spChg>
        <pc:spChg chg="add mod">
          <ac:chgData name="Fabian Diehl" userId="390c7bd0f04103ad" providerId="LiveId" clId="{4CE56815-AF9C-4072-BAF7-59CFE9D3A1C6}" dt="2024-01-21T18:51:59.487" v="6045" actId="255"/>
          <ac:spMkLst>
            <pc:docMk/>
            <pc:sldMk cId="1960186352" sldId="299"/>
            <ac:spMk id="10" creationId="{54514475-3BC8-96A5-487E-E0A8E5EBBC49}"/>
          </ac:spMkLst>
        </pc:spChg>
        <pc:spChg chg="add mod">
          <ac:chgData name="Fabian Diehl" userId="390c7bd0f04103ad" providerId="LiveId" clId="{4CE56815-AF9C-4072-BAF7-59CFE9D3A1C6}" dt="2024-01-21T18:50:07.991" v="6037" actId="2711"/>
          <ac:spMkLst>
            <pc:docMk/>
            <pc:sldMk cId="1960186352" sldId="299"/>
            <ac:spMk id="12" creationId="{7114EBB3-43B6-9D2D-118F-F4243377C30B}"/>
          </ac:spMkLst>
        </pc:spChg>
        <pc:spChg chg="add mod">
          <ac:chgData name="Fabian Diehl" userId="390c7bd0f04103ad" providerId="LiveId" clId="{4CE56815-AF9C-4072-BAF7-59CFE9D3A1C6}" dt="2024-01-21T18:50:17.307" v="6038" actId="2711"/>
          <ac:spMkLst>
            <pc:docMk/>
            <pc:sldMk cId="1960186352" sldId="299"/>
            <ac:spMk id="14" creationId="{2493063C-68C8-215F-5B41-3D1F02C53E58}"/>
          </ac:spMkLst>
        </pc:spChg>
        <pc:picChg chg="add del mod ord">
          <ac:chgData name="Fabian Diehl" userId="390c7bd0f04103ad" providerId="LiveId" clId="{4CE56815-AF9C-4072-BAF7-59CFE9D3A1C6}" dt="2024-01-21T18:48:08.039" v="6004" actId="478"/>
          <ac:picMkLst>
            <pc:docMk/>
            <pc:sldMk cId="1960186352" sldId="299"/>
            <ac:picMk id="6" creationId="{7DDE162E-B564-B255-377F-2FD5839B5C6E}"/>
          </ac:picMkLst>
        </pc:picChg>
        <pc:picChg chg="add del mod ord">
          <ac:chgData name="Fabian Diehl" userId="390c7bd0f04103ad" providerId="LiveId" clId="{4CE56815-AF9C-4072-BAF7-59CFE9D3A1C6}" dt="2024-01-21T18:48:18.157" v="6008" actId="478"/>
          <ac:picMkLst>
            <pc:docMk/>
            <pc:sldMk cId="1960186352" sldId="299"/>
            <ac:picMk id="7" creationId="{806D6A8A-54FD-C8EB-F42C-25832BD94760}"/>
          </ac:picMkLst>
        </pc:picChg>
        <pc:picChg chg="add mod">
          <ac:chgData name="Fabian Diehl" userId="390c7bd0f04103ad" providerId="LiveId" clId="{4CE56815-AF9C-4072-BAF7-59CFE9D3A1C6}" dt="2024-01-21T18:52:03.165" v="6046" actId="14100"/>
          <ac:picMkLst>
            <pc:docMk/>
            <pc:sldMk cId="1960186352" sldId="299"/>
            <ac:picMk id="8" creationId="{BB934BAA-065D-0941-AF65-568DAFDE6985}"/>
          </ac:picMkLst>
        </pc:picChg>
        <pc:picChg chg="add mod">
          <ac:chgData name="Fabian Diehl" userId="390c7bd0f04103ad" providerId="LiveId" clId="{4CE56815-AF9C-4072-BAF7-59CFE9D3A1C6}" dt="2024-01-21T18:52:09.355" v="6047" actId="14100"/>
          <ac:picMkLst>
            <pc:docMk/>
            <pc:sldMk cId="1960186352" sldId="299"/>
            <ac:picMk id="9" creationId="{52AB6639-51A7-6B30-8BFF-7B9AF0246EDB}"/>
          </ac:picMkLst>
        </pc:picChg>
        <pc:picChg chg="add mod">
          <ac:chgData name="Fabian Diehl" userId="390c7bd0f04103ad" providerId="LiveId" clId="{4CE56815-AF9C-4072-BAF7-59CFE9D3A1C6}" dt="2024-01-21T18:48:14.423" v="6007" actId="1076"/>
          <ac:picMkLst>
            <pc:docMk/>
            <pc:sldMk cId="1960186352" sldId="299"/>
            <ac:picMk id="1026" creationId="{9A8706C1-D0C7-2EF7-9DB6-229EC8DB7899}"/>
          </ac:picMkLst>
        </pc:picChg>
      </pc:sldChg>
      <pc:sldChg chg="del">
        <pc:chgData name="Fabian Diehl" userId="390c7bd0f04103ad" providerId="LiveId" clId="{4CE56815-AF9C-4072-BAF7-59CFE9D3A1C6}" dt="2024-01-16T14:38:38.866" v="0" actId="47"/>
        <pc:sldMkLst>
          <pc:docMk/>
          <pc:sldMk cId="2735804016" sldId="300"/>
        </pc:sldMkLst>
      </pc:sldChg>
      <pc:sldChg chg="modSp mod">
        <pc:chgData name="Fabian Diehl" userId="390c7bd0f04103ad" providerId="LiveId" clId="{4CE56815-AF9C-4072-BAF7-59CFE9D3A1C6}" dt="2024-01-22T16:46:36.024" v="7447" actId="14100"/>
        <pc:sldMkLst>
          <pc:docMk/>
          <pc:sldMk cId="3573368833" sldId="300"/>
        </pc:sldMkLst>
        <pc:spChg chg="mod">
          <ac:chgData name="Fabian Diehl" userId="390c7bd0f04103ad" providerId="LiveId" clId="{4CE56815-AF9C-4072-BAF7-59CFE9D3A1C6}" dt="2024-01-22T16:46:36.024" v="7447" actId="14100"/>
          <ac:spMkLst>
            <pc:docMk/>
            <pc:sldMk cId="3573368833" sldId="300"/>
            <ac:spMk id="5" creationId="{4EA63CD6-060F-6B09-870D-6E56DEF8CD61}"/>
          </ac:spMkLst>
        </pc:spChg>
      </pc:sldChg>
      <pc:sldChg chg="modSp mod">
        <pc:chgData name="Fabian Diehl" userId="390c7bd0f04103ad" providerId="LiveId" clId="{4CE56815-AF9C-4072-BAF7-59CFE9D3A1C6}" dt="2024-01-22T16:46:30.844" v="7446" actId="14100"/>
        <pc:sldMkLst>
          <pc:docMk/>
          <pc:sldMk cId="1283958682" sldId="301"/>
        </pc:sldMkLst>
        <pc:spChg chg="mod">
          <ac:chgData name="Fabian Diehl" userId="390c7bd0f04103ad" providerId="LiveId" clId="{4CE56815-AF9C-4072-BAF7-59CFE9D3A1C6}" dt="2024-01-22T16:46:30.844" v="7446" actId="14100"/>
          <ac:spMkLst>
            <pc:docMk/>
            <pc:sldMk cId="1283958682" sldId="301"/>
            <ac:spMk id="5" creationId="{4EA63CD6-060F-6B09-870D-6E56DEF8CD61}"/>
          </ac:spMkLst>
        </pc:spChg>
      </pc:sldChg>
      <pc:sldChg chg="del">
        <pc:chgData name="Fabian Diehl" userId="390c7bd0f04103ad" providerId="LiveId" clId="{4CE56815-AF9C-4072-BAF7-59CFE9D3A1C6}" dt="2024-01-16T14:38:38.866" v="0" actId="47"/>
        <pc:sldMkLst>
          <pc:docMk/>
          <pc:sldMk cId="2527441350" sldId="301"/>
        </pc:sldMkLst>
      </pc:sldChg>
      <pc:sldChg chg="del">
        <pc:chgData name="Fabian Diehl" userId="390c7bd0f04103ad" providerId="LiveId" clId="{4CE56815-AF9C-4072-BAF7-59CFE9D3A1C6}" dt="2024-01-16T14:38:38.866" v="0" actId="47"/>
        <pc:sldMkLst>
          <pc:docMk/>
          <pc:sldMk cId="457733729" sldId="302"/>
        </pc:sldMkLst>
      </pc:sldChg>
      <pc:sldChg chg="modSp mod">
        <pc:chgData name="Fabian Diehl" userId="390c7bd0f04103ad" providerId="LiveId" clId="{4CE56815-AF9C-4072-BAF7-59CFE9D3A1C6}" dt="2024-01-22T16:45:55.987" v="7439" actId="14100"/>
        <pc:sldMkLst>
          <pc:docMk/>
          <pc:sldMk cId="1241594788" sldId="302"/>
        </pc:sldMkLst>
        <pc:spChg chg="mod">
          <ac:chgData name="Fabian Diehl" userId="390c7bd0f04103ad" providerId="LiveId" clId="{4CE56815-AF9C-4072-BAF7-59CFE9D3A1C6}" dt="2024-01-22T16:45:55.987" v="7439" actId="14100"/>
          <ac:spMkLst>
            <pc:docMk/>
            <pc:sldMk cId="1241594788" sldId="302"/>
            <ac:spMk id="5" creationId="{4EA63CD6-060F-6B09-870D-6E56DEF8CD61}"/>
          </ac:spMkLst>
        </pc:spChg>
      </pc:sldChg>
      <pc:sldChg chg="del">
        <pc:chgData name="Fabian Diehl" userId="390c7bd0f04103ad" providerId="LiveId" clId="{4CE56815-AF9C-4072-BAF7-59CFE9D3A1C6}" dt="2024-01-16T14:38:38.866" v="0" actId="47"/>
        <pc:sldMkLst>
          <pc:docMk/>
          <pc:sldMk cId="548518258" sldId="303"/>
        </pc:sldMkLst>
      </pc:sldChg>
      <pc:sldChg chg="modSp add mod">
        <pc:chgData name="Fabian Diehl" userId="390c7bd0f04103ad" providerId="LiveId" clId="{4CE56815-AF9C-4072-BAF7-59CFE9D3A1C6}" dt="2024-01-22T16:48:36.448" v="7450" actId="14100"/>
        <pc:sldMkLst>
          <pc:docMk/>
          <pc:sldMk cId="1090878377" sldId="303"/>
        </pc:sldMkLst>
        <pc:spChg chg="mod">
          <ac:chgData name="Fabian Diehl" userId="390c7bd0f04103ad" providerId="LiveId" clId="{4CE56815-AF9C-4072-BAF7-59CFE9D3A1C6}" dt="2024-01-22T16:48:36.448" v="7450" actId="14100"/>
          <ac:spMkLst>
            <pc:docMk/>
            <pc:sldMk cId="1090878377" sldId="303"/>
            <ac:spMk id="5" creationId="{4EA63CD6-060F-6B09-870D-6E56DEF8CD61}"/>
          </ac:spMkLst>
        </pc:spChg>
      </pc:sldChg>
      <pc:sldChg chg="modSp add mod">
        <pc:chgData name="Fabian Diehl" userId="390c7bd0f04103ad" providerId="LiveId" clId="{4CE56815-AF9C-4072-BAF7-59CFE9D3A1C6}" dt="2024-01-22T16:48:40.078" v="7451" actId="14100"/>
        <pc:sldMkLst>
          <pc:docMk/>
          <pc:sldMk cId="2289043703" sldId="304"/>
        </pc:sldMkLst>
        <pc:spChg chg="mod">
          <ac:chgData name="Fabian Diehl" userId="390c7bd0f04103ad" providerId="LiveId" clId="{4CE56815-AF9C-4072-BAF7-59CFE9D3A1C6}" dt="2024-01-22T16:48:40.078" v="7451" actId="14100"/>
          <ac:spMkLst>
            <pc:docMk/>
            <pc:sldMk cId="2289043703" sldId="304"/>
            <ac:spMk id="5" creationId="{4EA63CD6-060F-6B09-870D-6E56DEF8CD61}"/>
          </ac:spMkLst>
        </pc:spChg>
      </pc:sldChg>
      <pc:sldChg chg="del">
        <pc:chgData name="Fabian Diehl" userId="390c7bd0f04103ad" providerId="LiveId" clId="{4CE56815-AF9C-4072-BAF7-59CFE9D3A1C6}" dt="2024-01-16T14:38:38.866" v="0" actId="47"/>
        <pc:sldMkLst>
          <pc:docMk/>
          <pc:sldMk cId="424646445" sldId="305"/>
        </pc:sldMkLst>
      </pc:sldChg>
      <pc:sldChg chg="modSp add mod">
        <pc:chgData name="Fabian Diehl" userId="390c7bd0f04103ad" providerId="LiveId" clId="{4CE56815-AF9C-4072-BAF7-59CFE9D3A1C6}" dt="2024-01-22T16:49:15.942" v="7460" actId="14100"/>
        <pc:sldMkLst>
          <pc:docMk/>
          <pc:sldMk cId="996881751" sldId="305"/>
        </pc:sldMkLst>
        <pc:spChg chg="mod">
          <ac:chgData name="Fabian Diehl" userId="390c7bd0f04103ad" providerId="LiveId" clId="{4CE56815-AF9C-4072-BAF7-59CFE9D3A1C6}" dt="2024-01-22T16:49:15.942" v="7460" actId="14100"/>
          <ac:spMkLst>
            <pc:docMk/>
            <pc:sldMk cId="996881751" sldId="305"/>
            <ac:spMk id="5" creationId="{4EA63CD6-060F-6B09-870D-6E56DEF8CD61}"/>
          </ac:spMkLst>
        </pc:spChg>
      </pc:sldChg>
      <pc:sldChg chg="add">
        <pc:chgData name="Fabian Diehl" userId="390c7bd0f04103ad" providerId="LiveId" clId="{4CE56815-AF9C-4072-BAF7-59CFE9D3A1C6}" dt="2024-01-22T16:47:31.333" v="7448"/>
        <pc:sldMkLst>
          <pc:docMk/>
          <pc:sldMk cId="1106657728" sldId="306"/>
        </pc:sldMkLst>
      </pc:sldChg>
      <pc:sldChg chg="del">
        <pc:chgData name="Fabian Diehl" userId="390c7bd0f04103ad" providerId="LiveId" clId="{4CE56815-AF9C-4072-BAF7-59CFE9D3A1C6}" dt="2024-01-16T14:38:38.866" v="0" actId="47"/>
        <pc:sldMkLst>
          <pc:docMk/>
          <pc:sldMk cId="2285828922" sldId="306"/>
        </pc:sldMkLst>
      </pc:sldChg>
      <pc:sldChg chg="add">
        <pc:chgData name="Fabian Diehl" userId="390c7bd0f04103ad" providerId="LiveId" clId="{4CE56815-AF9C-4072-BAF7-59CFE9D3A1C6}" dt="2024-01-22T16:47:31.333" v="7448"/>
        <pc:sldMkLst>
          <pc:docMk/>
          <pc:sldMk cId="896388964" sldId="307"/>
        </pc:sldMkLst>
      </pc:sldChg>
      <pc:sldChg chg="del">
        <pc:chgData name="Fabian Diehl" userId="390c7bd0f04103ad" providerId="LiveId" clId="{4CE56815-AF9C-4072-BAF7-59CFE9D3A1C6}" dt="2024-01-16T14:38:38.866" v="0" actId="47"/>
        <pc:sldMkLst>
          <pc:docMk/>
          <pc:sldMk cId="1202257182" sldId="308"/>
        </pc:sldMkLst>
      </pc:sldChg>
      <pc:sldChg chg="add">
        <pc:chgData name="Fabian Diehl" userId="390c7bd0f04103ad" providerId="LiveId" clId="{4CE56815-AF9C-4072-BAF7-59CFE9D3A1C6}" dt="2024-01-22T16:47:31.333" v="7448"/>
        <pc:sldMkLst>
          <pc:docMk/>
          <pc:sldMk cId="1649784507" sldId="308"/>
        </pc:sldMkLst>
      </pc:sldChg>
      <pc:sldChg chg="add">
        <pc:chgData name="Fabian Diehl" userId="390c7bd0f04103ad" providerId="LiveId" clId="{4CE56815-AF9C-4072-BAF7-59CFE9D3A1C6}" dt="2024-01-22T16:47:31.333" v="7448"/>
        <pc:sldMkLst>
          <pc:docMk/>
          <pc:sldMk cId="3401129909" sldId="309"/>
        </pc:sldMkLst>
      </pc:sldChg>
      <pc:sldChg chg="add">
        <pc:chgData name="Fabian Diehl" userId="390c7bd0f04103ad" providerId="LiveId" clId="{4CE56815-AF9C-4072-BAF7-59CFE9D3A1C6}" dt="2024-01-22T16:47:31.333" v="7448"/>
        <pc:sldMkLst>
          <pc:docMk/>
          <pc:sldMk cId="599733591" sldId="310"/>
        </pc:sldMkLst>
      </pc:sldChg>
      <pc:sldChg chg="del">
        <pc:chgData name="Fabian Diehl" userId="390c7bd0f04103ad" providerId="LiveId" clId="{4CE56815-AF9C-4072-BAF7-59CFE9D3A1C6}" dt="2024-01-16T14:38:38.866" v="0" actId="47"/>
        <pc:sldMkLst>
          <pc:docMk/>
          <pc:sldMk cId="2739795821" sldId="310"/>
        </pc:sldMkLst>
      </pc:sldChg>
      <pc:sldChg chg="add">
        <pc:chgData name="Fabian Diehl" userId="390c7bd0f04103ad" providerId="LiveId" clId="{4CE56815-AF9C-4072-BAF7-59CFE9D3A1C6}" dt="2024-01-22T16:47:31.333" v="7448"/>
        <pc:sldMkLst>
          <pc:docMk/>
          <pc:sldMk cId="2507100844" sldId="311"/>
        </pc:sldMkLst>
      </pc:sldChg>
      <pc:sldChg chg="del">
        <pc:chgData name="Fabian Diehl" userId="390c7bd0f04103ad" providerId="LiveId" clId="{4CE56815-AF9C-4072-BAF7-59CFE9D3A1C6}" dt="2024-01-16T14:38:38.866" v="0" actId="47"/>
        <pc:sldMkLst>
          <pc:docMk/>
          <pc:sldMk cId="4239207950" sldId="311"/>
        </pc:sldMkLst>
      </pc:sldChg>
      <pc:sldChg chg="add">
        <pc:chgData name="Fabian Diehl" userId="390c7bd0f04103ad" providerId="LiveId" clId="{4CE56815-AF9C-4072-BAF7-59CFE9D3A1C6}" dt="2024-01-22T16:47:31.333" v="7448"/>
        <pc:sldMkLst>
          <pc:docMk/>
          <pc:sldMk cId="587421728" sldId="312"/>
        </pc:sldMkLst>
      </pc:sldChg>
      <pc:sldChg chg="del">
        <pc:chgData name="Fabian Diehl" userId="390c7bd0f04103ad" providerId="LiveId" clId="{4CE56815-AF9C-4072-BAF7-59CFE9D3A1C6}" dt="2024-01-16T14:38:38.866" v="0" actId="47"/>
        <pc:sldMkLst>
          <pc:docMk/>
          <pc:sldMk cId="3808119800" sldId="312"/>
        </pc:sldMkLst>
      </pc:sldChg>
      <pc:sldChg chg="add">
        <pc:chgData name="Fabian Diehl" userId="390c7bd0f04103ad" providerId="LiveId" clId="{4CE56815-AF9C-4072-BAF7-59CFE9D3A1C6}" dt="2024-01-22T16:47:31.333" v="7448"/>
        <pc:sldMkLst>
          <pc:docMk/>
          <pc:sldMk cId="932156409" sldId="313"/>
        </pc:sldMkLst>
      </pc:sldChg>
      <pc:sldChg chg="del">
        <pc:chgData name="Fabian Diehl" userId="390c7bd0f04103ad" providerId="LiveId" clId="{4CE56815-AF9C-4072-BAF7-59CFE9D3A1C6}" dt="2024-01-16T14:38:38.866" v="0" actId="47"/>
        <pc:sldMkLst>
          <pc:docMk/>
          <pc:sldMk cId="2162805652" sldId="313"/>
        </pc:sldMkLst>
      </pc:sldChg>
      <pc:sldChg chg="add">
        <pc:chgData name="Fabian Diehl" userId="390c7bd0f04103ad" providerId="LiveId" clId="{4CE56815-AF9C-4072-BAF7-59CFE9D3A1C6}" dt="2024-01-22T16:47:31.333" v="7448"/>
        <pc:sldMkLst>
          <pc:docMk/>
          <pc:sldMk cId="1950996887" sldId="314"/>
        </pc:sldMkLst>
      </pc:sldChg>
      <pc:sldChg chg="del">
        <pc:chgData name="Fabian Diehl" userId="390c7bd0f04103ad" providerId="LiveId" clId="{4CE56815-AF9C-4072-BAF7-59CFE9D3A1C6}" dt="2024-01-16T14:38:38.866" v="0" actId="47"/>
        <pc:sldMkLst>
          <pc:docMk/>
          <pc:sldMk cId="3136910698" sldId="314"/>
        </pc:sldMkLst>
      </pc:sldChg>
      <pc:sldChg chg="add">
        <pc:chgData name="Fabian Diehl" userId="390c7bd0f04103ad" providerId="LiveId" clId="{4CE56815-AF9C-4072-BAF7-59CFE9D3A1C6}" dt="2024-01-22T16:47:31.333" v="7448"/>
        <pc:sldMkLst>
          <pc:docMk/>
          <pc:sldMk cId="3701082916" sldId="315"/>
        </pc:sldMkLst>
      </pc:sldChg>
      <pc:sldChg chg="del">
        <pc:chgData name="Fabian Diehl" userId="390c7bd0f04103ad" providerId="LiveId" clId="{4CE56815-AF9C-4072-BAF7-59CFE9D3A1C6}" dt="2024-01-16T14:38:38.866" v="0" actId="47"/>
        <pc:sldMkLst>
          <pc:docMk/>
          <pc:sldMk cId="1943882851" sldId="316"/>
        </pc:sldMkLst>
      </pc:sldChg>
      <pc:sldChg chg="add">
        <pc:chgData name="Fabian Diehl" userId="390c7bd0f04103ad" providerId="LiveId" clId="{4CE56815-AF9C-4072-BAF7-59CFE9D3A1C6}" dt="2024-01-22T16:47:31.333" v="7448"/>
        <pc:sldMkLst>
          <pc:docMk/>
          <pc:sldMk cId="2666448373" sldId="316"/>
        </pc:sldMkLst>
      </pc:sldChg>
      <pc:sldChg chg="add">
        <pc:chgData name="Fabian Diehl" userId="390c7bd0f04103ad" providerId="LiveId" clId="{4CE56815-AF9C-4072-BAF7-59CFE9D3A1C6}" dt="2024-01-22T16:47:31.333" v="7448"/>
        <pc:sldMkLst>
          <pc:docMk/>
          <pc:sldMk cId="466192076" sldId="317"/>
        </pc:sldMkLst>
      </pc:sldChg>
      <pc:sldChg chg="del">
        <pc:chgData name="Fabian Diehl" userId="390c7bd0f04103ad" providerId="LiveId" clId="{4CE56815-AF9C-4072-BAF7-59CFE9D3A1C6}" dt="2024-01-16T14:38:38.866" v="0" actId="47"/>
        <pc:sldMkLst>
          <pc:docMk/>
          <pc:sldMk cId="2940624600" sldId="317"/>
        </pc:sldMkLst>
      </pc:sldChg>
      <pc:sldChg chg="del">
        <pc:chgData name="Fabian Diehl" userId="390c7bd0f04103ad" providerId="LiveId" clId="{4CE56815-AF9C-4072-BAF7-59CFE9D3A1C6}" dt="2024-01-16T14:38:38.866" v="0" actId="47"/>
        <pc:sldMkLst>
          <pc:docMk/>
          <pc:sldMk cId="458964348" sldId="318"/>
        </pc:sldMkLst>
      </pc:sldChg>
      <pc:sldChg chg="add">
        <pc:chgData name="Fabian Diehl" userId="390c7bd0f04103ad" providerId="LiveId" clId="{4CE56815-AF9C-4072-BAF7-59CFE9D3A1C6}" dt="2024-01-22T16:49:55.334" v="7461"/>
        <pc:sldMkLst>
          <pc:docMk/>
          <pc:sldMk cId="497031494" sldId="318"/>
        </pc:sldMkLst>
      </pc:sldChg>
      <pc:sldChg chg="modSp add mod">
        <pc:chgData name="Fabian Diehl" userId="390c7bd0f04103ad" providerId="LiveId" clId="{4CE56815-AF9C-4072-BAF7-59CFE9D3A1C6}" dt="2024-01-22T16:49:55.398" v="7462" actId="27636"/>
        <pc:sldMkLst>
          <pc:docMk/>
          <pc:sldMk cId="2031926462" sldId="319"/>
        </pc:sldMkLst>
        <pc:spChg chg="mod">
          <ac:chgData name="Fabian Diehl" userId="390c7bd0f04103ad" providerId="LiveId" clId="{4CE56815-AF9C-4072-BAF7-59CFE9D3A1C6}" dt="2024-01-22T16:49:55.398" v="7462" actId="27636"/>
          <ac:spMkLst>
            <pc:docMk/>
            <pc:sldMk cId="2031926462" sldId="319"/>
            <ac:spMk id="2" creationId="{E90C873B-A78B-6473-AFDD-417000542617}"/>
          </ac:spMkLst>
        </pc:spChg>
      </pc:sldChg>
      <pc:sldChg chg="add">
        <pc:chgData name="Fabian Diehl" userId="390c7bd0f04103ad" providerId="LiveId" clId="{4CE56815-AF9C-4072-BAF7-59CFE9D3A1C6}" dt="2024-01-22T16:49:55.334" v="7461"/>
        <pc:sldMkLst>
          <pc:docMk/>
          <pc:sldMk cId="1969046400" sldId="320"/>
        </pc:sldMkLst>
      </pc:sldChg>
      <pc:sldChg chg="add">
        <pc:chgData name="Fabian Diehl" userId="390c7bd0f04103ad" providerId="LiveId" clId="{4CE56815-AF9C-4072-BAF7-59CFE9D3A1C6}" dt="2024-01-22T16:49:55.334" v="7461"/>
        <pc:sldMkLst>
          <pc:docMk/>
          <pc:sldMk cId="2872084795" sldId="321"/>
        </pc:sldMkLst>
      </pc:sldChg>
      <pc:sldChg chg="modSp add mod">
        <pc:chgData name="Fabian Diehl" userId="390c7bd0f04103ad" providerId="LiveId" clId="{4CE56815-AF9C-4072-BAF7-59CFE9D3A1C6}" dt="2024-01-22T16:49:55.402" v="7463" actId="27636"/>
        <pc:sldMkLst>
          <pc:docMk/>
          <pc:sldMk cId="2368101310" sldId="322"/>
        </pc:sldMkLst>
        <pc:spChg chg="mod">
          <ac:chgData name="Fabian Diehl" userId="390c7bd0f04103ad" providerId="LiveId" clId="{4CE56815-AF9C-4072-BAF7-59CFE9D3A1C6}" dt="2024-01-22T16:49:55.402" v="7463" actId="27636"/>
          <ac:spMkLst>
            <pc:docMk/>
            <pc:sldMk cId="2368101310" sldId="322"/>
            <ac:spMk id="2" creationId="{E90C873B-A78B-6473-AFDD-417000542617}"/>
          </ac:spMkLst>
        </pc:spChg>
      </pc:sldChg>
      <pc:sldChg chg="del">
        <pc:chgData name="Fabian Diehl" userId="390c7bd0f04103ad" providerId="LiveId" clId="{4CE56815-AF9C-4072-BAF7-59CFE9D3A1C6}" dt="2024-01-16T14:38:38.866" v="0" actId="47"/>
        <pc:sldMkLst>
          <pc:docMk/>
          <pc:sldMk cId="3964456228" sldId="322"/>
        </pc:sldMkLst>
      </pc:sldChg>
      <pc:sldChg chg="add">
        <pc:chgData name="Fabian Diehl" userId="390c7bd0f04103ad" providerId="LiveId" clId="{4CE56815-AF9C-4072-BAF7-59CFE9D3A1C6}" dt="2024-01-22T16:49:55.334" v="7461"/>
        <pc:sldMkLst>
          <pc:docMk/>
          <pc:sldMk cId="3976973726" sldId="323"/>
        </pc:sldMkLst>
      </pc:sldChg>
      <pc:sldChg chg="del">
        <pc:chgData name="Fabian Diehl" userId="390c7bd0f04103ad" providerId="LiveId" clId="{4CE56815-AF9C-4072-BAF7-59CFE9D3A1C6}" dt="2024-01-16T14:38:38.866" v="0" actId="47"/>
        <pc:sldMkLst>
          <pc:docMk/>
          <pc:sldMk cId="1823255505" sldId="324"/>
        </pc:sldMkLst>
      </pc:sldChg>
      <pc:sldChg chg="add">
        <pc:chgData name="Fabian Diehl" userId="390c7bd0f04103ad" providerId="LiveId" clId="{4CE56815-AF9C-4072-BAF7-59CFE9D3A1C6}" dt="2024-01-22T16:49:55.334" v="7461"/>
        <pc:sldMkLst>
          <pc:docMk/>
          <pc:sldMk cId="3646290402" sldId="324"/>
        </pc:sldMkLst>
      </pc:sldChg>
      <pc:sldChg chg="add">
        <pc:chgData name="Fabian Diehl" userId="390c7bd0f04103ad" providerId="LiveId" clId="{4CE56815-AF9C-4072-BAF7-59CFE9D3A1C6}" dt="2024-01-22T16:49:55.334" v="7461"/>
        <pc:sldMkLst>
          <pc:docMk/>
          <pc:sldMk cId="4133243297" sldId="325"/>
        </pc:sldMkLst>
      </pc:sldChg>
      <pc:sldChg chg="add">
        <pc:chgData name="Fabian Diehl" userId="390c7bd0f04103ad" providerId="LiveId" clId="{4CE56815-AF9C-4072-BAF7-59CFE9D3A1C6}" dt="2024-01-22T16:49:55.334" v="7461"/>
        <pc:sldMkLst>
          <pc:docMk/>
          <pc:sldMk cId="1226211900" sldId="326"/>
        </pc:sldMkLst>
      </pc:sldChg>
      <pc:sldChg chg="add">
        <pc:chgData name="Fabian Diehl" userId="390c7bd0f04103ad" providerId="LiveId" clId="{4CE56815-AF9C-4072-BAF7-59CFE9D3A1C6}" dt="2024-01-22T16:49:55.334" v="7461"/>
        <pc:sldMkLst>
          <pc:docMk/>
          <pc:sldMk cId="3007283801" sldId="327"/>
        </pc:sldMkLst>
      </pc:sldChg>
      <pc:sldChg chg="add">
        <pc:chgData name="Fabian Diehl" userId="390c7bd0f04103ad" providerId="LiveId" clId="{4CE56815-AF9C-4072-BAF7-59CFE9D3A1C6}" dt="2024-01-22T16:49:55.334" v="7461"/>
        <pc:sldMkLst>
          <pc:docMk/>
          <pc:sldMk cId="3723304625" sldId="328"/>
        </pc:sldMkLst>
      </pc:sldChg>
      <pc:sldChg chg="add">
        <pc:chgData name="Fabian Diehl" userId="390c7bd0f04103ad" providerId="LiveId" clId="{4CE56815-AF9C-4072-BAF7-59CFE9D3A1C6}" dt="2024-01-22T16:49:55.334" v="7461"/>
        <pc:sldMkLst>
          <pc:docMk/>
          <pc:sldMk cId="2041918092" sldId="329"/>
        </pc:sldMkLst>
      </pc:sldChg>
      <pc:sldChg chg="add">
        <pc:chgData name="Fabian Diehl" userId="390c7bd0f04103ad" providerId="LiveId" clId="{4CE56815-AF9C-4072-BAF7-59CFE9D3A1C6}" dt="2024-01-22T16:49:55.334" v="7461"/>
        <pc:sldMkLst>
          <pc:docMk/>
          <pc:sldMk cId="1659448369" sldId="330"/>
        </pc:sldMkLst>
      </pc:sldChg>
      <pc:sldChg chg="del">
        <pc:chgData name="Fabian Diehl" userId="390c7bd0f04103ad" providerId="LiveId" clId="{4CE56815-AF9C-4072-BAF7-59CFE9D3A1C6}" dt="2024-01-16T14:38:38.866" v="0" actId="47"/>
        <pc:sldMkLst>
          <pc:docMk/>
          <pc:sldMk cId="1830212554" sldId="330"/>
        </pc:sldMkLst>
      </pc:sldChg>
      <pc:sldChg chg="add">
        <pc:chgData name="Fabian Diehl" userId="390c7bd0f04103ad" providerId="LiveId" clId="{4CE56815-AF9C-4072-BAF7-59CFE9D3A1C6}" dt="2024-01-22T16:49:55.334" v="7461"/>
        <pc:sldMkLst>
          <pc:docMk/>
          <pc:sldMk cId="1169871457" sldId="331"/>
        </pc:sldMkLst>
      </pc:sldChg>
      <pc:sldChg chg="del">
        <pc:chgData name="Fabian Diehl" userId="390c7bd0f04103ad" providerId="LiveId" clId="{4CE56815-AF9C-4072-BAF7-59CFE9D3A1C6}" dt="2024-01-16T14:38:38.866" v="0" actId="47"/>
        <pc:sldMkLst>
          <pc:docMk/>
          <pc:sldMk cId="2234417490" sldId="331"/>
        </pc:sldMkLst>
      </pc:sldChg>
      <pc:sldChg chg="add">
        <pc:chgData name="Fabian Diehl" userId="390c7bd0f04103ad" providerId="LiveId" clId="{4CE56815-AF9C-4072-BAF7-59CFE9D3A1C6}" dt="2024-01-22T16:49:55.334" v="7461"/>
        <pc:sldMkLst>
          <pc:docMk/>
          <pc:sldMk cId="2645456109" sldId="332"/>
        </pc:sldMkLst>
      </pc:sldChg>
      <pc:sldChg chg="del">
        <pc:chgData name="Fabian Diehl" userId="390c7bd0f04103ad" providerId="LiveId" clId="{4CE56815-AF9C-4072-BAF7-59CFE9D3A1C6}" dt="2024-01-16T14:38:38.866" v="0" actId="47"/>
        <pc:sldMkLst>
          <pc:docMk/>
          <pc:sldMk cId="3607213851" sldId="333"/>
        </pc:sldMkLst>
      </pc:sldChg>
      <pc:sldChg chg="add">
        <pc:chgData name="Fabian Diehl" userId="390c7bd0f04103ad" providerId="LiveId" clId="{4CE56815-AF9C-4072-BAF7-59CFE9D3A1C6}" dt="2024-01-22T16:49:55.334" v="7461"/>
        <pc:sldMkLst>
          <pc:docMk/>
          <pc:sldMk cId="4018396253" sldId="333"/>
        </pc:sldMkLst>
      </pc:sldChg>
      <pc:sldChg chg="del">
        <pc:chgData name="Fabian Diehl" userId="390c7bd0f04103ad" providerId="LiveId" clId="{4CE56815-AF9C-4072-BAF7-59CFE9D3A1C6}" dt="2024-01-16T14:38:38.866" v="0" actId="47"/>
        <pc:sldMkLst>
          <pc:docMk/>
          <pc:sldMk cId="1911669991" sldId="334"/>
        </pc:sldMkLst>
      </pc:sldChg>
      <pc:sldChg chg="add">
        <pc:chgData name="Fabian Diehl" userId="390c7bd0f04103ad" providerId="LiveId" clId="{4CE56815-AF9C-4072-BAF7-59CFE9D3A1C6}" dt="2024-01-22T16:49:55.334" v="7461"/>
        <pc:sldMkLst>
          <pc:docMk/>
          <pc:sldMk cId="1972288039" sldId="334"/>
        </pc:sldMkLst>
      </pc:sldChg>
      <pc:sldChg chg="add">
        <pc:chgData name="Fabian Diehl" userId="390c7bd0f04103ad" providerId="LiveId" clId="{4CE56815-AF9C-4072-BAF7-59CFE9D3A1C6}" dt="2024-01-22T16:49:55.334" v="7461"/>
        <pc:sldMkLst>
          <pc:docMk/>
          <pc:sldMk cId="2682636213" sldId="335"/>
        </pc:sldMkLst>
      </pc:sldChg>
      <pc:sldChg chg="del">
        <pc:chgData name="Fabian Diehl" userId="390c7bd0f04103ad" providerId="LiveId" clId="{4CE56815-AF9C-4072-BAF7-59CFE9D3A1C6}" dt="2024-01-16T14:38:38.866" v="0" actId="47"/>
        <pc:sldMkLst>
          <pc:docMk/>
          <pc:sldMk cId="3240093223" sldId="335"/>
        </pc:sldMkLst>
      </pc:sldChg>
      <pc:sldChg chg="del">
        <pc:chgData name="Fabian Diehl" userId="390c7bd0f04103ad" providerId="LiveId" clId="{4CE56815-AF9C-4072-BAF7-59CFE9D3A1C6}" dt="2024-01-16T14:38:38.866" v="0" actId="47"/>
        <pc:sldMkLst>
          <pc:docMk/>
          <pc:sldMk cId="2146383091" sldId="336"/>
        </pc:sldMkLst>
      </pc:sldChg>
      <pc:sldChg chg="add">
        <pc:chgData name="Fabian Diehl" userId="390c7bd0f04103ad" providerId="LiveId" clId="{4CE56815-AF9C-4072-BAF7-59CFE9D3A1C6}" dt="2024-01-22T16:49:55.334" v="7461"/>
        <pc:sldMkLst>
          <pc:docMk/>
          <pc:sldMk cId="3044977170" sldId="336"/>
        </pc:sldMkLst>
      </pc:sldChg>
      <pc:sldChg chg="add">
        <pc:chgData name="Fabian Diehl" userId="390c7bd0f04103ad" providerId="LiveId" clId="{4CE56815-AF9C-4072-BAF7-59CFE9D3A1C6}" dt="2024-01-22T16:49:55.334" v="7461"/>
        <pc:sldMkLst>
          <pc:docMk/>
          <pc:sldMk cId="2213337564" sldId="337"/>
        </pc:sldMkLst>
      </pc:sldChg>
      <pc:sldChg chg="del">
        <pc:chgData name="Fabian Diehl" userId="390c7bd0f04103ad" providerId="LiveId" clId="{4CE56815-AF9C-4072-BAF7-59CFE9D3A1C6}" dt="2024-01-16T14:38:38.866" v="0" actId="47"/>
        <pc:sldMkLst>
          <pc:docMk/>
          <pc:sldMk cId="2518638394" sldId="337"/>
        </pc:sldMkLst>
      </pc:sldChg>
      <pc:sldChg chg="add">
        <pc:chgData name="Fabian Diehl" userId="390c7bd0f04103ad" providerId="LiveId" clId="{4CE56815-AF9C-4072-BAF7-59CFE9D3A1C6}" dt="2024-01-22T16:49:55.334" v="7461"/>
        <pc:sldMkLst>
          <pc:docMk/>
          <pc:sldMk cId="1861323228" sldId="338"/>
        </pc:sldMkLst>
      </pc:sldChg>
      <pc:sldChg chg="add">
        <pc:chgData name="Fabian Diehl" userId="390c7bd0f04103ad" providerId="LiveId" clId="{4CE56815-AF9C-4072-BAF7-59CFE9D3A1C6}" dt="2024-01-22T16:49:55.334" v="7461"/>
        <pc:sldMkLst>
          <pc:docMk/>
          <pc:sldMk cId="1803837120" sldId="339"/>
        </pc:sldMkLst>
      </pc:sldChg>
      <pc:sldChg chg="del">
        <pc:chgData name="Fabian Diehl" userId="390c7bd0f04103ad" providerId="LiveId" clId="{4CE56815-AF9C-4072-BAF7-59CFE9D3A1C6}" dt="2024-01-16T14:38:38.866" v="0" actId="47"/>
        <pc:sldMkLst>
          <pc:docMk/>
          <pc:sldMk cId="2738150796" sldId="339"/>
        </pc:sldMkLst>
      </pc:sldChg>
      <pc:sldChg chg="add">
        <pc:chgData name="Fabian Diehl" userId="390c7bd0f04103ad" providerId="LiveId" clId="{4CE56815-AF9C-4072-BAF7-59CFE9D3A1C6}" dt="2024-01-22T16:49:55.334" v="7461"/>
        <pc:sldMkLst>
          <pc:docMk/>
          <pc:sldMk cId="3353417535" sldId="340"/>
        </pc:sldMkLst>
      </pc:sldChg>
      <pc:sldChg chg="del">
        <pc:chgData name="Fabian Diehl" userId="390c7bd0f04103ad" providerId="LiveId" clId="{4CE56815-AF9C-4072-BAF7-59CFE9D3A1C6}" dt="2024-01-16T14:38:38.866" v="0" actId="47"/>
        <pc:sldMkLst>
          <pc:docMk/>
          <pc:sldMk cId="3967738485" sldId="340"/>
        </pc:sldMkLst>
      </pc:sldChg>
      <pc:sldChg chg="add">
        <pc:chgData name="Fabian Diehl" userId="390c7bd0f04103ad" providerId="LiveId" clId="{4CE56815-AF9C-4072-BAF7-59CFE9D3A1C6}" dt="2024-01-22T16:49:55.334" v="7461"/>
        <pc:sldMkLst>
          <pc:docMk/>
          <pc:sldMk cId="2761567932" sldId="341"/>
        </pc:sldMkLst>
      </pc:sldChg>
      <pc:sldChg chg="modSp add mod">
        <pc:chgData name="Fabian Diehl" userId="390c7bd0f04103ad" providerId="LiveId" clId="{4CE56815-AF9C-4072-BAF7-59CFE9D3A1C6}" dt="2024-01-22T16:49:55.413" v="7464" actId="27636"/>
        <pc:sldMkLst>
          <pc:docMk/>
          <pc:sldMk cId="2527888925" sldId="342"/>
        </pc:sldMkLst>
        <pc:spChg chg="mod">
          <ac:chgData name="Fabian Diehl" userId="390c7bd0f04103ad" providerId="LiveId" clId="{4CE56815-AF9C-4072-BAF7-59CFE9D3A1C6}" dt="2024-01-22T16:49:55.413" v="7464" actId="27636"/>
          <ac:spMkLst>
            <pc:docMk/>
            <pc:sldMk cId="2527888925" sldId="342"/>
            <ac:spMk id="2" creationId="{E90C873B-A78B-6473-AFDD-417000542617}"/>
          </ac:spMkLst>
        </pc:spChg>
      </pc:sldChg>
      <pc:sldChg chg="del">
        <pc:chgData name="Fabian Diehl" userId="390c7bd0f04103ad" providerId="LiveId" clId="{4CE56815-AF9C-4072-BAF7-59CFE9D3A1C6}" dt="2024-01-16T14:38:38.866" v="0" actId="47"/>
        <pc:sldMkLst>
          <pc:docMk/>
          <pc:sldMk cId="2552673657" sldId="342"/>
        </pc:sldMkLst>
      </pc:sldChg>
      <pc:sldChg chg="del">
        <pc:chgData name="Fabian Diehl" userId="390c7bd0f04103ad" providerId="LiveId" clId="{4CE56815-AF9C-4072-BAF7-59CFE9D3A1C6}" dt="2024-01-16T14:38:38.866" v="0" actId="47"/>
        <pc:sldMkLst>
          <pc:docMk/>
          <pc:sldMk cId="398805065" sldId="343"/>
        </pc:sldMkLst>
      </pc:sldChg>
      <pc:sldChg chg="del">
        <pc:chgData name="Fabian Diehl" userId="390c7bd0f04103ad" providerId="LiveId" clId="{4CE56815-AF9C-4072-BAF7-59CFE9D3A1C6}" dt="2024-01-16T14:38:38.866" v="0" actId="47"/>
        <pc:sldMkLst>
          <pc:docMk/>
          <pc:sldMk cId="904425064" sldId="344"/>
        </pc:sldMkLst>
      </pc:sldChg>
      <pc:sldChg chg="del">
        <pc:chgData name="Fabian Diehl" userId="390c7bd0f04103ad" providerId="LiveId" clId="{4CE56815-AF9C-4072-BAF7-59CFE9D3A1C6}" dt="2024-01-16T14:38:38.866" v="0" actId="47"/>
        <pc:sldMkLst>
          <pc:docMk/>
          <pc:sldMk cId="949448843" sldId="345"/>
        </pc:sldMkLst>
      </pc:sldChg>
      <pc:sldChg chg="del">
        <pc:chgData name="Fabian Diehl" userId="390c7bd0f04103ad" providerId="LiveId" clId="{4CE56815-AF9C-4072-BAF7-59CFE9D3A1C6}" dt="2024-01-16T14:38:38.866" v="0" actId="47"/>
        <pc:sldMkLst>
          <pc:docMk/>
          <pc:sldMk cId="126350040" sldId="346"/>
        </pc:sldMkLst>
      </pc:sldChg>
      <pc:sldChg chg="del">
        <pc:chgData name="Fabian Diehl" userId="390c7bd0f04103ad" providerId="LiveId" clId="{4CE56815-AF9C-4072-BAF7-59CFE9D3A1C6}" dt="2024-01-16T14:38:38.866" v="0" actId="47"/>
        <pc:sldMkLst>
          <pc:docMk/>
          <pc:sldMk cId="1213134055" sldId="349"/>
        </pc:sldMkLst>
      </pc:sldChg>
      <pc:sldChg chg="del">
        <pc:chgData name="Fabian Diehl" userId="390c7bd0f04103ad" providerId="LiveId" clId="{4CE56815-AF9C-4072-BAF7-59CFE9D3A1C6}" dt="2024-01-16T14:38:38.866" v="0" actId="47"/>
        <pc:sldMkLst>
          <pc:docMk/>
          <pc:sldMk cId="2293964356" sldId="350"/>
        </pc:sldMkLst>
      </pc:sldChg>
      <pc:sldChg chg="del">
        <pc:chgData name="Fabian Diehl" userId="390c7bd0f04103ad" providerId="LiveId" clId="{4CE56815-AF9C-4072-BAF7-59CFE9D3A1C6}" dt="2024-01-16T14:38:38.866" v="0" actId="47"/>
        <pc:sldMkLst>
          <pc:docMk/>
          <pc:sldMk cId="1004733569" sldId="351"/>
        </pc:sldMkLst>
      </pc:sldChg>
      <pc:sldChg chg="del">
        <pc:chgData name="Fabian Diehl" userId="390c7bd0f04103ad" providerId="LiveId" clId="{4CE56815-AF9C-4072-BAF7-59CFE9D3A1C6}" dt="2024-01-16T14:38:38.866" v="0" actId="47"/>
        <pc:sldMkLst>
          <pc:docMk/>
          <pc:sldMk cId="2390945485" sldId="352"/>
        </pc:sldMkLst>
      </pc:sldChg>
      <pc:sldChg chg="del">
        <pc:chgData name="Fabian Diehl" userId="390c7bd0f04103ad" providerId="LiveId" clId="{4CE56815-AF9C-4072-BAF7-59CFE9D3A1C6}" dt="2024-01-16T14:38:38.866" v="0" actId="47"/>
        <pc:sldMkLst>
          <pc:docMk/>
          <pc:sldMk cId="3980786986" sldId="3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9DFB8-7ECB-44E2-A3B3-0F066A9C2059}" type="datetimeFigureOut">
              <a:rPr lang="de-DE" smtClean="0"/>
              <a:t>22.01.2024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9322C-E1E9-4358-8F79-54794D1F19E0}" type="slidenum">
              <a:rPr lang="de-DE" smtClean="0"/>
              <a:t>‹Nr.›</a:t>
            </a:fld>
            <a:endParaRPr lang="de-DE"/>
          </a:p>
        </p:txBody>
      </p:sp>
    </p:spTree>
    <p:extLst>
      <p:ext uri="{BB962C8B-B14F-4D97-AF65-F5344CB8AC3E}">
        <p14:creationId xmlns:p14="http://schemas.microsoft.com/office/powerpoint/2010/main" val="172894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Eigenes NAS ist </a:t>
            </a:r>
            <a:r>
              <a:rPr lang="de-DE" dirty="0" err="1"/>
              <a:t>Cloudpspeicher</a:t>
            </a:r>
            <a:r>
              <a:rPr lang="de-DE" dirty="0"/>
              <a:t>? JA aber die Realität sieht anders aus</a:t>
            </a:r>
          </a:p>
        </p:txBody>
      </p:sp>
      <p:sp>
        <p:nvSpPr>
          <p:cNvPr id="4" name="Foliennummernplatzhalter 3"/>
          <p:cNvSpPr>
            <a:spLocks noGrp="1"/>
          </p:cNvSpPr>
          <p:nvPr>
            <p:ph type="sldNum" sz="quarter" idx="5"/>
          </p:nvPr>
        </p:nvSpPr>
        <p:spPr/>
        <p:txBody>
          <a:bodyPr/>
          <a:lstStyle/>
          <a:p>
            <a:fld id="{0C39322C-E1E9-4358-8F79-54794D1F19E0}" type="slidenum">
              <a:rPr lang="de-DE" smtClean="0"/>
              <a:t>26</a:t>
            </a:fld>
            <a:endParaRPr lang="de-DE"/>
          </a:p>
        </p:txBody>
      </p:sp>
    </p:spTree>
    <p:extLst>
      <p:ext uri="{BB962C8B-B14F-4D97-AF65-F5344CB8AC3E}">
        <p14:creationId xmlns:p14="http://schemas.microsoft.com/office/powerpoint/2010/main" val="1945523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wird verwendet, um die wichtigsten Informationsressourcen einer Organisation zu schützen,</a:t>
            </a:r>
          </a:p>
          <a:p>
            <a:r>
              <a:rPr lang="de-DE" b="0" i="0" dirty="0">
                <a:solidFill>
                  <a:srgbClr val="374151"/>
                </a:solidFill>
                <a:effectLst/>
                <a:latin typeface="Söhne"/>
              </a:rPr>
              <a:t> z.B. Quellcode, interne Memos und Patentanmeldungen. </a:t>
            </a:r>
          </a:p>
          <a:p>
            <a:r>
              <a:rPr lang="de-DE" b="0" i="0" dirty="0">
                <a:solidFill>
                  <a:srgbClr val="374151"/>
                </a:solidFill>
                <a:effectLst/>
                <a:latin typeface="Söhne"/>
              </a:rPr>
              <a:t>Er erkennt viele verschiedene Inhaltsarten, die über jeden Port oder jedes Protokoll übertragen werden, um unbekannte Bedrohungen aufzudecken. Der Monitor kann sensible Informationen, die durch das Netzwerk übertragen werden, finden und analysieren und Regeln anwenden, um zukünftige Risiken zu verhindern. Dieser Mechanismus kann außerdem Eingaben für Berichte liefern, die erklären, wer Daten gesendet hat, wohin sie gingen und wie sie gesendet wurden.</a:t>
            </a:r>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50</a:t>
            </a:fld>
            <a:endParaRPr lang="de-DE"/>
          </a:p>
        </p:txBody>
      </p:sp>
    </p:spTree>
    <p:extLst>
      <p:ext uri="{BB962C8B-B14F-4D97-AF65-F5344CB8AC3E}">
        <p14:creationId xmlns:p14="http://schemas.microsoft.com/office/powerpoint/2010/main" val="179438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wird verwendet, um die wichtigsten Informationsressourcen einer Organisation zu schützen,</a:t>
            </a:r>
          </a:p>
          <a:p>
            <a:r>
              <a:rPr lang="de-DE" b="0" i="0" dirty="0">
                <a:solidFill>
                  <a:srgbClr val="374151"/>
                </a:solidFill>
                <a:effectLst/>
                <a:latin typeface="Söhne"/>
              </a:rPr>
              <a:t> z.B. Quellcode, interne Memos und Patentanmeldungen. </a:t>
            </a:r>
          </a:p>
          <a:p>
            <a:r>
              <a:rPr lang="de-DE" b="0" i="0" dirty="0">
                <a:solidFill>
                  <a:srgbClr val="374151"/>
                </a:solidFill>
                <a:effectLst/>
                <a:latin typeface="Söhne"/>
              </a:rPr>
              <a:t>Er erkennt viele verschiedene Inhaltsarten, die über jeden Port oder jedes Protokoll übertragen werden, um unbekannte Bedrohungen aufzudecken. Der Monitor kann sensible Informationen, die durch das Netzwerk übertragen werden, finden und analysieren und Regeln anwenden, um zukünftige Risiken zu verhindern. Dieser Mechanismus kann außerdem Eingaben für Berichte liefern, die erklären, wer Daten gesendet hat, wohin sie gingen und wie sie gesendet wurden.</a:t>
            </a:r>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51</a:t>
            </a:fld>
            <a:endParaRPr lang="de-DE"/>
          </a:p>
        </p:txBody>
      </p:sp>
    </p:spTree>
    <p:extLst>
      <p:ext uri="{BB962C8B-B14F-4D97-AF65-F5344CB8AC3E}">
        <p14:creationId xmlns:p14="http://schemas.microsoft.com/office/powerpoint/2010/main" val="315491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wird verwendet, um die wichtigsten Informationsressourcen einer Organisation zu schützen,</a:t>
            </a:r>
          </a:p>
          <a:p>
            <a:r>
              <a:rPr lang="de-DE" b="0" i="0" dirty="0">
                <a:solidFill>
                  <a:srgbClr val="374151"/>
                </a:solidFill>
                <a:effectLst/>
                <a:latin typeface="Söhne"/>
              </a:rPr>
              <a:t> z.B. Quellcode, interne Memos und Patentanmeldungen. </a:t>
            </a:r>
          </a:p>
          <a:p>
            <a:r>
              <a:rPr lang="de-DE" b="0" i="0" dirty="0">
                <a:solidFill>
                  <a:srgbClr val="374151"/>
                </a:solidFill>
                <a:effectLst/>
                <a:latin typeface="Söhne"/>
              </a:rPr>
              <a:t>Er erkennt viele verschiedene Inhaltsarten, die über jeden Port oder jedes Protokoll übertragen werden, um unbekannte Bedrohungen aufzudecken. Der Monitor kann sensible Informationen, die durch das Netzwerk übertragen werden, finden und analysieren und Regeln anwenden, um zukünftige Risiken zu verhindern. Dieser Mechanismus kann außerdem Eingaben für Berichte liefern, die erklären, wer Daten gesendet hat, wohin sie gingen und wie sie gesendet wurden.</a:t>
            </a:r>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52</a:t>
            </a:fld>
            <a:endParaRPr lang="de-DE"/>
          </a:p>
        </p:txBody>
      </p:sp>
    </p:spTree>
    <p:extLst>
      <p:ext uri="{BB962C8B-B14F-4D97-AF65-F5344CB8AC3E}">
        <p14:creationId xmlns:p14="http://schemas.microsoft.com/office/powerpoint/2010/main" val="255862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Jetzt kommen wir zur Datenverarbeitung &amp; Analytik in der Cloud. Dabei gehe ich nach einer kurzen Einführung auf verschiedene Werkzeuge und Plattformen ein, die sich aktuell großer Beliebtheit erfreuen</a:t>
            </a:r>
          </a:p>
          <a:p>
            <a:pPr marL="171450" indent="-171450">
              <a:buFont typeface="Arial" panose="020B0604020202020204" pitchFamily="34" charset="0"/>
              <a:buChar char="•"/>
            </a:pPr>
            <a:r>
              <a:rPr lang="de-DE" dirty="0"/>
              <a:t>Hier werde ich auch einen Vergleich von verschiedenen Cloud Computing Dienstleister zeigen
Im letzten Schritt werde ich auch auf die Analytik beziehungsweise Business </a:t>
            </a:r>
            <a:r>
              <a:rPr lang="de-DE" dirty="0" err="1"/>
              <a:t>Intelligence</a:t>
            </a:r>
            <a:r>
              <a:rPr lang="de-DE" dirty="0"/>
              <a:t> Tools von diesen Cloud Dienstleistern eingehen und sie vergleichen</a:t>
            </a:r>
          </a:p>
        </p:txBody>
      </p:sp>
      <p:sp>
        <p:nvSpPr>
          <p:cNvPr id="4" name="Foliennummernplatzhalter 3"/>
          <p:cNvSpPr>
            <a:spLocks noGrp="1"/>
          </p:cNvSpPr>
          <p:nvPr>
            <p:ph type="sldNum" sz="quarter" idx="5"/>
          </p:nvPr>
        </p:nvSpPr>
        <p:spPr/>
        <p:txBody>
          <a:bodyPr/>
          <a:lstStyle/>
          <a:p>
            <a:fld id="{C4204DED-1B30-4C55-9B3F-4E56644C7141}" type="slidenum">
              <a:rPr lang="de-DE" smtClean="0"/>
              <a:t>53</a:t>
            </a:fld>
            <a:endParaRPr lang="de-DE"/>
          </a:p>
        </p:txBody>
      </p:sp>
    </p:spTree>
    <p:extLst>
      <p:ext uri="{BB962C8B-B14F-4D97-AF65-F5344CB8AC3E}">
        <p14:creationId xmlns:p14="http://schemas.microsoft.com/office/powerpoint/2010/main" val="2834468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54</a:t>
            </a:fld>
            <a:endParaRPr lang="de-DE"/>
          </a:p>
        </p:txBody>
      </p:sp>
    </p:spTree>
    <p:extLst>
      <p:ext uri="{BB962C8B-B14F-4D97-AF65-F5344CB8AC3E}">
        <p14:creationId xmlns:p14="http://schemas.microsoft.com/office/powerpoint/2010/main" val="414960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55</a:t>
            </a:fld>
            <a:endParaRPr lang="de-DE"/>
          </a:p>
        </p:txBody>
      </p:sp>
    </p:spTree>
    <p:extLst>
      <p:ext uri="{BB962C8B-B14F-4D97-AF65-F5344CB8AC3E}">
        <p14:creationId xmlns:p14="http://schemas.microsoft.com/office/powerpoint/2010/main" val="201832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56</a:t>
            </a:fld>
            <a:endParaRPr lang="de-DE"/>
          </a:p>
        </p:txBody>
      </p:sp>
    </p:spTree>
    <p:extLst>
      <p:ext uri="{BB962C8B-B14F-4D97-AF65-F5344CB8AC3E}">
        <p14:creationId xmlns:p14="http://schemas.microsoft.com/office/powerpoint/2010/main" val="60788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57</a:t>
            </a:fld>
            <a:endParaRPr lang="de-DE"/>
          </a:p>
        </p:txBody>
      </p:sp>
    </p:spTree>
    <p:extLst>
      <p:ext uri="{BB962C8B-B14F-4D97-AF65-F5344CB8AC3E}">
        <p14:creationId xmlns:p14="http://schemas.microsoft.com/office/powerpoint/2010/main" val="59741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58</a:t>
            </a:fld>
            <a:endParaRPr lang="de-DE"/>
          </a:p>
        </p:txBody>
      </p:sp>
    </p:spTree>
    <p:extLst>
      <p:ext uri="{BB962C8B-B14F-4D97-AF65-F5344CB8AC3E}">
        <p14:creationId xmlns:p14="http://schemas.microsoft.com/office/powerpoint/2010/main" val="123504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0" dirty="0"/>
              <a:t>Einfache Integration von Cloud Computing in ein Unternehmen, das bereits auf Microsoft setzt</a:t>
            </a:r>
          </a:p>
        </p:txBody>
      </p:sp>
      <p:sp>
        <p:nvSpPr>
          <p:cNvPr id="4" name="Foliennummernplatzhalter 3"/>
          <p:cNvSpPr>
            <a:spLocks noGrp="1"/>
          </p:cNvSpPr>
          <p:nvPr>
            <p:ph type="sldNum" sz="quarter" idx="5"/>
          </p:nvPr>
        </p:nvSpPr>
        <p:spPr/>
        <p:txBody>
          <a:bodyPr/>
          <a:lstStyle/>
          <a:p>
            <a:fld id="{C4204DED-1B30-4C55-9B3F-4E56644C7141}" type="slidenum">
              <a:rPr lang="de-DE" smtClean="0"/>
              <a:t>59</a:t>
            </a:fld>
            <a:endParaRPr lang="de-DE"/>
          </a:p>
        </p:txBody>
      </p:sp>
    </p:spTree>
    <p:extLst>
      <p:ext uri="{BB962C8B-B14F-4D97-AF65-F5344CB8AC3E}">
        <p14:creationId xmlns:p14="http://schemas.microsoft.com/office/powerpoint/2010/main" val="354679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Datei kann ein Objekt sein</a:t>
            </a:r>
          </a:p>
          <a:p>
            <a:r>
              <a:rPr lang="de-DE" dirty="0"/>
              <a:t>Objekt braucht gewisse Eigenschaften, um Nutzbar zu sein</a:t>
            </a:r>
          </a:p>
          <a:p>
            <a:r>
              <a:rPr lang="de-DE" dirty="0"/>
              <a:t>Objekt braucht ID um es </a:t>
            </a:r>
            <a:r>
              <a:rPr lang="de-DE" dirty="0" err="1"/>
              <a:t>eindeutlig</a:t>
            </a:r>
            <a:r>
              <a:rPr lang="de-DE" dirty="0"/>
              <a:t> zu bestimmen</a:t>
            </a:r>
          </a:p>
          <a:p>
            <a:r>
              <a:rPr lang="de-DE" dirty="0"/>
              <a:t>Objekt braucht Daten </a:t>
            </a:r>
          </a:p>
          <a:p>
            <a:r>
              <a:rPr lang="de-DE" dirty="0"/>
              <a:t>Objekt braucht Metadaten (wer wann erstellt, wie groß welcher </a:t>
            </a:r>
            <a:r>
              <a:rPr lang="de-DE" dirty="0" err="1"/>
              <a:t>filetype</a:t>
            </a:r>
            <a:r>
              <a:rPr lang="de-DE" dirty="0"/>
              <a:t>)</a:t>
            </a:r>
          </a:p>
          <a:p>
            <a:r>
              <a:rPr lang="de-DE" dirty="0"/>
              <a:t>Objekt braucht </a:t>
            </a:r>
            <a:r>
              <a:rPr lang="de-DE" dirty="0" err="1"/>
              <a:t>attribute</a:t>
            </a:r>
            <a:r>
              <a:rPr lang="de-DE" dirty="0"/>
              <a:t> !nicht das gleiche wie </a:t>
            </a:r>
            <a:r>
              <a:rPr lang="de-DE" dirty="0" err="1"/>
              <a:t>metadaten</a:t>
            </a:r>
            <a:r>
              <a:rPr lang="de-DE" dirty="0"/>
              <a:t>! ( wer darf darauf zugreifen, wer darf es überschreiben, wer darf es löschen )</a:t>
            </a:r>
          </a:p>
          <a:p>
            <a:endParaRPr lang="de-DE" dirty="0"/>
          </a:p>
          <a:p>
            <a:r>
              <a:rPr lang="de-DE" dirty="0"/>
              <a:t>Um Objekte zu nutzen kommen die Objekte in den </a:t>
            </a:r>
            <a:r>
              <a:rPr lang="de-DE" dirty="0" err="1"/>
              <a:t>Bucket</a:t>
            </a:r>
            <a:r>
              <a:rPr lang="de-DE" dirty="0"/>
              <a:t> ( unstrukturiertes Speichern )</a:t>
            </a:r>
          </a:p>
          <a:p>
            <a:r>
              <a:rPr lang="de-DE" dirty="0"/>
              <a:t>Können so groß sein wie man sie braucht ( </a:t>
            </a:r>
            <a:r>
              <a:rPr lang="de-DE" dirty="0" err="1"/>
              <a:t>millionen</a:t>
            </a:r>
            <a:r>
              <a:rPr lang="de-DE" dirty="0"/>
              <a:t> </a:t>
            </a:r>
            <a:r>
              <a:rPr lang="de-DE" dirty="0" err="1"/>
              <a:t>objecte</a:t>
            </a:r>
            <a:r>
              <a:rPr lang="de-DE" dirty="0"/>
              <a:t>)</a:t>
            </a:r>
          </a:p>
          <a:p>
            <a:r>
              <a:rPr lang="de-DE" dirty="0"/>
              <a:t>Nutzer interagieren mit </a:t>
            </a:r>
            <a:r>
              <a:rPr lang="de-DE" dirty="0" err="1"/>
              <a:t>Bucket</a:t>
            </a:r>
            <a:r>
              <a:rPr lang="de-DE" dirty="0"/>
              <a:t> über API</a:t>
            </a:r>
          </a:p>
          <a:p>
            <a:r>
              <a:rPr lang="de-DE" dirty="0" err="1"/>
              <a:t>Bucket</a:t>
            </a:r>
            <a:r>
              <a:rPr lang="de-DE" dirty="0"/>
              <a:t> ist virtuelles Konstrukt</a:t>
            </a:r>
          </a:p>
          <a:p>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35</a:t>
            </a:fld>
            <a:endParaRPr lang="de-DE"/>
          </a:p>
        </p:txBody>
      </p:sp>
    </p:spTree>
    <p:extLst>
      <p:ext uri="{BB962C8B-B14F-4D97-AF65-F5344CB8AC3E}">
        <p14:creationId xmlns:p14="http://schemas.microsoft.com/office/powerpoint/2010/main" val="903665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traditionelle Datenverarbeitung &amp; Analytik, die normalerweise auf lokalen Rechnern/Server stattfindet, erfordert regelmäßige Wartung und Investitionen </a:t>
            </a:r>
            <a:r>
              <a:rPr lang="de-DE" sz="1200" dirty="0"/>
              <a:t>in Hard- &amp; Software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60</a:t>
            </a:fld>
            <a:endParaRPr lang="de-DE"/>
          </a:p>
        </p:txBody>
      </p:sp>
    </p:spTree>
    <p:extLst>
      <p:ext uri="{BB962C8B-B14F-4D97-AF65-F5344CB8AC3E}">
        <p14:creationId xmlns:p14="http://schemas.microsoft.com/office/powerpoint/2010/main" val="3561668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Kleinster aber auch jüngster Mitbewerber in diesem Vergleich</a:t>
            </a:r>
          </a:p>
        </p:txBody>
      </p:sp>
      <p:sp>
        <p:nvSpPr>
          <p:cNvPr id="4" name="Foliennummernplatzhalter 3"/>
          <p:cNvSpPr>
            <a:spLocks noGrp="1"/>
          </p:cNvSpPr>
          <p:nvPr>
            <p:ph type="sldNum" sz="quarter" idx="5"/>
          </p:nvPr>
        </p:nvSpPr>
        <p:spPr/>
        <p:txBody>
          <a:bodyPr/>
          <a:lstStyle/>
          <a:p>
            <a:fld id="{C4204DED-1B30-4C55-9B3F-4E56644C7141}" type="slidenum">
              <a:rPr lang="de-DE" smtClean="0"/>
              <a:t>61</a:t>
            </a:fld>
            <a:endParaRPr lang="de-DE"/>
          </a:p>
        </p:txBody>
      </p:sp>
    </p:spTree>
    <p:extLst>
      <p:ext uri="{BB962C8B-B14F-4D97-AF65-F5344CB8AC3E}">
        <p14:creationId xmlns:p14="http://schemas.microsoft.com/office/powerpoint/2010/main" val="2447127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Da man sich einen Account machen muss mit Angabe von Kreditkartendaten, machen wir hier eine </a:t>
            </a:r>
            <a:r>
              <a:rPr lang="de-DE" dirty="0" err="1"/>
              <a:t>LiveDemo</a:t>
            </a:r>
            <a:r>
              <a:rPr lang="de-DE" dirty="0"/>
              <a:t>, bei der Jeder mitmachen kann, wenn er das möchte. Dafür machen wir jetzt erstmal 15min Pause und jeder, der Live mitmachen möchte kann sich in der Zeit einen AWS Account erstellen: https://aws.amazon.com/resources/create-account/</a:t>
            </a:r>
          </a:p>
          <a:p>
            <a:pPr marL="171450" indent="-171450">
              <a:buFont typeface="Arial" panose="020B0604020202020204" pitchFamily="34" charset="0"/>
              <a:buChar char="•"/>
            </a:pPr>
            <a:r>
              <a:rPr lang="de-DE" dirty="0"/>
              <a:t>AWS </a:t>
            </a:r>
            <a:r>
              <a:rPr lang="de-DE" dirty="0" err="1"/>
              <a:t>Console</a:t>
            </a:r>
            <a:endParaRPr lang="de-DE" dirty="0"/>
          </a:p>
          <a:p>
            <a:pPr marL="628650" lvl="1" indent="-171450">
              <a:buFont typeface="Arial" panose="020B0604020202020204" pitchFamily="34" charset="0"/>
              <a:buChar char="•"/>
            </a:pPr>
            <a:r>
              <a:rPr lang="de-DE" dirty="0"/>
              <a:t>S3 </a:t>
            </a:r>
            <a:r>
              <a:rPr lang="de-DE" dirty="0" err="1"/>
              <a:t>Bucket</a:t>
            </a:r>
            <a:r>
              <a:rPr lang="de-DE" dirty="0"/>
              <a:t> erstellen</a:t>
            </a:r>
          </a:p>
          <a:p>
            <a:pPr marL="628650" lvl="1" indent="-171450">
              <a:buFont typeface="Arial" panose="020B0604020202020204" pitchFamily="34" charset="0"/>
              <a:buChar char="•"/>
            </a:pPr>
            <a:r>
              <a:rPr lang="de-DE" dirty="0" err="1"/>
              <a:t>Glue</a:t>
            </a:r>
            <a:r>
              <a:rPr lang="de-DE" dirty="0"/>
              <a:t> </a:t>
            </a:r>
            <a:r>
              <a:rPr lang="de-DE" dirty="0" err="1"/>
              <a:t>Databrew</a:t>
            </a:r>
            <a:r>
              <a:rPr lang="de-DE" dirty="0"/>
              <a:t> Beispielprojekt</a:t>
            </a:r>
          </a:p>
          <a:p>
            <a:pPr marL="1085850" lvl="2" indent="-171450">
              <a:buFont typeface="Arial" panose="020B0604020202020204" pitchFamily="34" charset="0"/>
              <a:buChar char="•"/>
            </a:pPr>
            <a:r>
              <a:rPr lang="de-DE" dirty="0" err="1"/>
              <a:t>Metropolian</a:t>
            </a:r>
            <a:r>
              <a:rPr lang="de-DE" dirty="0"/>
              <a:t> Museum</a:t>
            </a:r>
          </a:p>
          <a:p>
            <a:pPr marL="1085850" lvl="2" indent="-171450">
              <a:buFont typeface="Arial" panose="020B0604020202020204" pitchFamily="34" charset="0"/>
              <a:buChar char="•"/>
            </a:pPr>
            <a:r>
              <a:rPr lang="de-DE" dirty="0"/>
              <a:t>Erstellt jetzt ein Projekt aus Beispieldaten aus einem S3-Bucket</a:t>
            </a:r>
          </a:p>
          <a:p>
            <a:pPr marL="1085850" lvl="2" indent="-171450">
              <a:buFont typeface="Arial" panose="020B0604020202020204" pitchFamily="34" charset="0"/>
              <a:buChar char="•"/>
            </a:pPr>
            <a:r>
              <a:rPr lang="de-DE" dirty="0"/>
              <a:t>Übersicht der Funktionen</a:t>
            </a:r>
          </a:p>
          <a:p>
            <a:pPr marL="628650" lvl="1" indent="-171450">
              <a:buFont typeface="Arial" panose="020B0604020202020204" pitchFamily="34" charset="0"/>
              <a:buChar char="•"/>
            </a:pPr>
            <a:r>
              <a:rPr lang="de-DE" dirty="0"/>
              <a:t>Ausreißer eliminieren</a:t>
            </a:r>
          </a:p>
          <a:p>
            <a:pPr marL="628650" lvl="1" indent="-171450">
              <a:buFont typeface="Arial" panose="020B0604020202020204" pitchFamily="34" charset="0"/>
              <a:buChar char="•"/>
            </a:pPr>
            <a:r>
              <a:rPr lang="de-DE" dirty="0"/>
              <a:t>Titel, Sonderzeichen entfernen</a:t>
            </a:r>
          </a:p>
          <a:p>
            <a:pPr marL="628650" lvl="1" indent="-171450">
              <a:buFont typeface="Arial" panose="020B0604020202020204" pitchFamily="34" charset="0"/>
              <a:buChar char="•"/>
            </a:pPr>
            <a:r>
              <a:rPr lang="de-DE" dirty="0">
                <a:sym typeface="Wingdings" panose="05000000000000000000" pitchFamily="2" charset="2"/>
              </a:rPr>
              <a:t> Daten sind jetzt „bereinigt“</a:t>
            </a:r>
          </a:p>
          <a:p>
            <a:pPr marL="628650" lvl="1" indent="-171450">
              <a:buFont typeface="Arial" panose="020B0604020202020204" pitchFamily="34" charset="0"/>
              <a:buChar char="•"/>
            </a:pPr>
            <a:r>
              <a:rPr lang="de-DE" dirty="0">
                <a:sym typeface="Wingdings" panose="05000000000000000000" pitchFamily="2" charset="2"/>
              </a:rPr>
              <a:t>Aufgabe erstellen, die „bereinigte“ Daten zurück in S3 schreibt</a:t>
            </a:r>
          </a:p>
          <a:p>
            <a:pPr marL="628650" lvl="1" indent="-171450">
              <a:buFont typeface="Arial" panose="020B0604020202020204" pitchFamily="34" charset="0"/>
              <a:buChar char="•"/>
            </a:pPr>
            <a:r>
              <a:rPr lang="de-DE" dirty="0">
                <a:sym typeface="Wingdings" panose="05000000000000000000" pitchFamily="2" charset="2"/>
              </a:rPr>
              <a:t>Währenddessen Aufgabe „Datenprofil“ ausführen</a:t>
            </a:r>
          </a:p>
          <a:p>
            <a:pPr marL="628650" lvl="1" indent="-171450">
              <a:buFont typeface="Arial" panose="020B0604020202020204" pitchFamily="34" charset="0"/>
              <a:buChar char="•"/>
            </a:pPr>
            <a:r>
              <a:rPr lang="de-DE" dirty="0" err="1">
                <a:sym typeface="Wingdings" panose="05000000000000000000" pitchFamily="2" charset="2"/>
              </a:rPr>
              <a:t>QuickSight</a:t>
            </a:r>
            <a:r>
              <a:rPr lang="de-DE" dirty="0">
                <a:sym typeface="Wingdings" panose="05000000000000000000" pitchFamily="2" charset="2"/>
              </a:rPr>
              <a:t> aufrufen</a:t>
            </a:r>
          </a:p>
          <a:p>
            <a:pPr marL="1085850" lvl="2" indent="-171450">
              <a:buFont typeface="Arial" panose="020B0604020202020204" pitchFamily="34" charset="0"/>
              <a:buChar char="•"/>
            </a:pPr>
            <a:r>
              <a:rPr lang="de-DE" dirty="0">
                <a:sym typeface="Wingdings" panose="05000000000000000000" pitchFamily="2" charset="2"/>
              </a:rPr>
              <a:t>Neuer Datensatz aus S3</a:t>
            </a:r>
          </a:p>
          <a:p>
            <a:pPr marL="1085850" lvl="2" indent="-171450">
              <a:buFont typeface="Arial" panose="020B0604020202020204" pitchFamily="34" charset="0"/>
              <a:buChar char="•"/>
            </a:pPr>
            <a:r>
              <a:rPr lang="de-DE" dirty="0" err="1">
                <a:sym typeface="Wingdings" panose="05000000000000000000" pitchFamily="2" charset="2"/>
              </a:rPr>
              <a:t>Manifest.json</a:t>
            </a:r>
            <a:endParaRPr lang="de-DE" dirty="0">
              <a:sym typeface="Wingdings" panose="05000000000000000000" pitchFamily="2" charset="2"/>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sym typeface="Wingdings" panose="05000000000000000000" pitchFamily="2" charset="2"/>
              </a:rPr>
              <a:t>x: </a:t>
            </a:r>
            <a:r>
              <a:rPr lang="de-DE" dirty="0" err="1">
                <a:sym typeface="Wingdings" panose="05000000000000000000" pitchFamily="2" charset="2"/>
              </a:rPr>
              <a:t>is</a:t>
            </a:r>
            <a:r>
              <a:rPr lang="de-DE" dirty="0">
                <a:sym typeface="Wingdings" panose="05000000000000000000" pitchFamily="2" charset="2"/>
              </a:rPr>
              <a:t> highlight, Wert: </a:t>
            </a:r>
            <a:r>
              <a:rPr lang="de-DE" dirty="0" err="1">
                <a:sym typeface="Wingdings" panose="05000000000000000000" pitchFamily="2" charset="2"/>
              </a:rPr>
              <a:t>object</a:t>
            </a:r>
            <a:r>
              <a:rPr lang="de-DE" dirty="0">
                <a:sym typeface="Wingdings" panose="05000000000000000000" pitchFamily="2" charset="2"/>
              </a:rPr>
              <a:t> date, x: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public</a:t>
            </a:r>
            <a:r>
              <a:rPr lang="de-DE" dirty="0">
                <a:sym typeface="Wingdings" panose="05000000000000000000" pitchFamily="2" charset="2"/>
              </a:rPr>
              <a:t> </a:t>
            </a:r>
            <a:r>
              <a:rPr lang="de-DE" dirty="0" err="1">
                <a:sym typeface="Wingdings" panose="05000000000000000000" pitchFamily="2" charset="2"/>
              </a:rPr>
              <a:t>domain</a:t>
            </a:r>
            <a:r>
              <a:rPr lang="de-DE" dirty="0">
                <a:sym typeface="Wingdings" panose="05000000000000000000" pitchFamily="2" charset="2"/>
              </a:rPr>
              <a:t>, Wert: title/</a:t>
            </a:r>
            <a:r>
              <a:rPr lang="de-DE" dirty="0" err="1">
                <a:sym typeface="Wingdings" panose="05000000000000000000" pitchFamily="2" charset="2"/>
              </a:rPr>
              <a:t>object</a:t>
            </a:r>
            <a:r>
              <a:rPr lang="de-DE" dirty="0">
                <a:sym typeface="Wingdings" panose="05000000000000000000" pitchFamily="2" charset="2"/>
              </a:rPr>
              <a:t> </a:t>
            </a:r>
            <a:r>
              <a:rPr lang="de-DE" dirty="0" err="1">
                <a:sym typeface="Wingdings" panose="05000000000000000000" pitchFamily="2" charset="2"/>
              </a:rPr>
              <a:t>name</a:t>
            </a:r>
            <a:endParaRPr lang="de-DE" dirty="0"/>
          </a:p>
          <a:p>
            <a:pPr marL="1085850" lvl="2"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62</a:t>
            </a:fld>
            <a:endParaRPr lang="de-DE"/>
          </a:p>
        </p:txBody>
      </p:sp>
    </p:spTree>
    <p:extLst>
      <p:ext uri="{BB962C8B-B14F-4D97-AF65-F5344CB8AC3E}">
        <p14:creationId xmlns:p14="http://schemas.microsoft.com/office/powerpoint/2010/main" val="123212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1" dirty="0"/>
              <a:t>ETL</a:t>
            </a:r>
            <a:r>
              <a:rPr lang="de-DE" dirty="0"/>
              <a:t> steht für Extract, Transform, Load</a:t>
            </a:r>
          </a:p>
          <a:p>
            <a:pPr marL="171450" indent="-171450">
              <a:buFont typeface="Arial" panose="020B0604020202020204" pitchFamily="34" charset="0"/>
              <a:buChar char="•"/>
            </a:pPr>
            <a:r>
              <a:rPr lang="de-DE" sz="1200" b="1" dirty="0"/>
              <a:t>Apache Spark </a:t>
            </a:r>
            <a:r>
              <a:rPr lang="de-DE" sz="1200" dirty="0"/>
              <a:t>ist ein Open-Source Unified-Analytics-Engine für die Verarbeitung großer Datenmengen</a:t>
            </a:r>
          </a:p>
          <a:p>
            <a:pPr marL="171450" indent="-171450">
              <a:buFont typeface="Arial" panose="020B0604020202020204" pitchFamily="34" charset="0"/>
              <a:buChar char="•"/>
            </a:pPr>
            <a:r>
              <a:rPr lang="de-DE" sz="1200" b="1" dirty="0"/>
              <a:t>Automatisierung</a:t>
            </a:r>
            <a:r>
              <a:rPr lang="de-DE" sz="1200" dirty="0"/>
              <a:t>: Sehen wir gleich auf nächster Folie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63</a:t>
            </a:fld>
            <a:endParaRPr lang="de-DE"/>
          </a:p>
        </p:txBody>
      </p:sp>
    </p:spTree>
    <p:extLst>
      <p:ext uri="{BB962C8B-B14F-4D97-AF65-F5344CB8AC3E}">
        <p14:creationId xmlns:p14="http://schemas.microsoft.com/office/powerpoint/2010/main" val="1378756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64</a:t>
            </a:fld>
            <a:endParaRPr lang="de-DE"/>
          </a:p>
        </p:txBody>
      </p:sp>
    </p:spTree>
    <p:extLst>
      <p:ext uri="{BB962C8B-B14F-4D97-AF65-F5344CB8AC3E}">
        <p14:creationId xmlns:p14="http://schemas.microsoft.com/office/powerpoint/2010/main" val="3350257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65</a:t>
            </a:fld>
            <a:endParaRPr lang="de-DE"/>
          </a:p>
        </p:txBody>
      </p:sp>
    </p:spTree>
    <p:extLst>
      <p:ext uri="{BB962C8B-B14F-4D97-AF65-F5344CB8AC3E}">
        <p14:creationId xmlns:p14="http://schemas.microsoft.com/office/powerpoint/2010/main" val="1199001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HDInsights</a:t>
            </a:r>
            <a:r>
              <a:rPr lang="de-DE" dirty="0"/>
              <a:t>: Analyse </a:t>
            </a:r>
            <a:r>
              <a:rPr lang="de-DE" dirty="0" err="1"/>
              <a:t>Wekrzeug</a:t>
            </a:r>
            <a:r>
              <a:rPr lang="de-DE" dirty="0"/>
              <a:t> für große Datenmengen</a:t>
            </a:r>
          </a:p>
        </p:txBody>
      </p:sp>
      <p:sp>
        <p:nvSpPr>
          <p:cNvPr id="4" name="Foliennummernplatzhalter 3"/>
          <p:cNvSpPr>
            <a:spLocks noGrp="1"/>
          </p:cNvSpPr>
          <p:nvPr>
            <p:ph type="sldNum" sz="quarter" idx="5"/>
          </p:nvPr>
        </p:nvSpPr>
        <p:spPr/>
        <p:txBody>
          <a:bodyPr/>
          <a:lstStyle/>
          <a:p>
            <a:fld id="{C4204DED-1B30-4C55-9B3F-4E56644C7141}" type="slidenum">
              <a:rPr lang="de-DE" smtClean="0"/>
              <a:t>66</a:t>
            </a:fld>
            <a:endParaRPr lang="de-DE"/>
          </a:p>
        </p:txBody>
      </p:sp>
    </p:spTree>
    <p:extLst>
      <p:ext uri="{BB962C8B-B14F-4D97-AF65-F5344CB8AC3E}">
        <p14:creationId xmlns:p14="http://schemas.microsoft.com/office/powerpoint/2010/main" val="2500844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Jetzt kommen wir zur Datenverarbeitung &amp; Analytik in der Cloud. Dabei gehe ich nach einer kurzen Einführung auf verschiedene Werkzeuge und Plattformen ein, die sich aktuell großer Beliebtheit erfreuen</a:t>
            </a:r>
          </a:p>
          <a:p>
            <a:pPr marL="171450" indent="-171450">
              <a:buFont typeface="Arial" panose="020B0604020202020204" pitchFamily="34" charset="0"/>
              <a:buChar char="•"/>
            </a:pPr>
            <a:r>
              <a:rPr lang="de-DE" dirty="0"/>
              <a:t>Hier werde ich auch einen Vergleich von verschiedenen Cloud Computing Dienstleister zeigen
Im letzten Schritt werde ich auch auf die Analytik beziehungsweise Business </a:t>
            </a:r>
            <a:r>
              <a:rPr lang="de-DE" dirty="0" err="1"/>
              <a:t>Intelligence</a:t>
            </a:r>
            <a:r>
              <a:rPr lang="de-DE" dirty="0"/>
              <a:t> Tools von diesen Cloud Dienstleistern eingehen und sie vergleichen</a:t>
            </a:r>
          </a:p>
        </p:txBody>
      </p:sp>
      <p:sp>
        <p:nvSpPr>
          <p:cNvPr id="4" name="Foliennummernplatzhalter 3"/>
          <p:cNvSpPr>
            <a:spLocks noGrp="1"/>
          </p:cNvSpPr>
          <p:nvPr>
            <p:ph type="sldNum" sz="quarter" idx="5"/>
          </p:nvPr>
        </p:nvSpPr>
        <p:spPr/>
        <p:txBody>
          <a:bodyPr/>
          <a:lstStyle/>
          <a:p>
            <a:fld id="{C4204DED-1B30-4C55-9B3F-4E56644C7141}" type="slidenum">
              <a:rPr lang="de-DE" smtClean="0"/>
              <a:t>67</a:t>
            </a:fld>
            <a:endParaRPr lang="de-DE"/>
          </a:p>
        </p:txBody>
      </p:sp>
    </p:spTree>
    <p:extLst>
      <p:ext uri="{BB962C8B-B14F-4D97-AF65-F5344CB8AC3E}">
        <p14:creationId xmlns:p14="http://schemas.microsoft.com/office/powerpoint/2010/main" val="156575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ML: </a:t>
            </a:r>
          </a:p>
          <a:p>
            <a:pPr marL="171450" indent="-171450">
              <a:buFont typeface="Arial" panose="020B0604020202020204" pitchFamily="34" charset="0"/>
              <a:buChar char="•"/>
            </a:pPr>
            <a:r>
              <a:rPr lang="de-DE" b="1" dirty="0"/>
              <a:t>Big Query: </a:t>
            </a:r>
            <a:r>
              <a:rPr lang="de-DE" b="0" dirty="0" err="1"/>
              <a:t>serverless</a:t>
            </a:r>
            <a:r>
              <a:rPr lang="de-DE" b="1" dirty="0"/>
              <a:t> </a:t>
            </a:r>
            <a:r>
              <a:rPr lang="de-DE" b="0" dirty="0"/>
              <a:t>Cloud Data Warehouse; Nutzt ebenfalls ML um automatisiert </a:t>
            </a:r>
            <a:r>
              <a:rPr lang="de-DE" b="0" dirty="0" err="1"/>
              <a:t>Insights</a:t>
            </a:r>
            <a:r>
              <a:rPr lang="de-DE" b="0" dirty="0"/>
              <a:t> zu verwendeten Daten zu erstellen (</a:t>
            </a:r>
            <a:r>
              <a:rPr lang="de-DE" b="0" dirty="0" err="1"/>
              <a:t>serverless</a:t>
            </a:r>
            <a:r>
              <a:rPr lang="de-DE" b="0" dirty="0"/>
              <a:t>: </a:t>
            </a:r>
            <a:r>
              <a:rPr lang="de-DE" dirty="0"/>
              <a:t>ohne Server verwalten zu müssen/ Anwendung abgetrennt von Server -&gt; Cloud übernimmt Routineaufgaben</a:t>
            </a:r>
            <a:r>
              <a:rPr lang="de-DE" b="0" dirty="0"/>
              <a:t>)</a:t>
            </a:r>
            <a:endParaRPr lang="de-DE" b="1" dirty="0"/>
          </a:p>
        </p:txBody>
      </p:sp>
      <p:sp>
        <p:nvSpPr>
          <p:cNvPr id="4" name="Foliennummernplatzhalter 3"/>
          <p:cNvSpPr>
            <a:spLocks noGrp="1"/>
          </p:cNvSpPr>
          <p:nvPr>
            <p:ph type="sldNum" sz="quarter" idx="5"/>
          </p:nvPr>
        </p:nvSpPr>
        <p:spPr/>
        <p:txBody>
          <a:bodyPr/>
          <a:lstStyle/>
          <a:p>
            <a:fld id="{C4204DED-1B30-4C55-9B3F-4E56644C7141}" type="slidenum">
              <a:rPr lang="de-DE" smtClean="0"/>
              <a:t>68</a:t>
            </a:fld>
            <a:endParaRPr lang="de-DE"/>
          </a:p>
        </p:txBody>
      </p:sp>
    </p:spTree>
    <p:extLst>
      <p:ext uri="{BB962C8B-B14F-4D97-AF65-F5344CB8AC3E}">
        <p14:creationId xmlns:p14="http://schemas.microsoft.com/office/powerpoint/2010/main" val="214380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ML: </a:t>
            </a:r>
          </a:p>
          <a:p>
            <a:pPr marL="171450" indent="-171450">
              <a:buFont typeface="Arial" panose="020B0604020202020204" pitchFamily="34" charset="0"/>
              <a:buChar char="•"/>
            </a:pPr>
            <a:r>
              <a:rPr lang="de-DE" b="1" dirty="0"/>
              <a:t>Big Query: </a:t>
            </a:r>
            <a:r>
              <a:rPr lang="de-DE" b="0" dirty="0" err="1"/>
              <a:t>serverless</a:t>
            </a:r>
            <a:r>
              <a:rPr lang="de-DE" b="1" dirty="0"/>
              <a:t> </a:t>
            </a:r>
            <a:r>
              <a:rPr lang="de-DE" b="0" dirty="0"/>
              <a:t>Cloud Data Warehouse; Nutzt ebenfalls ML um automatisiert </a:t>
            </a:r>
            <a:r>
              <a:rPr lang="de-DE" b="0" dirty="0" err="1"/>
              <a:t>Insights</a:t>
            </a:r>
            <a:r>
              <a:rPr lang="de-DE" b="0" dirty="0"/>
              <a:t> zu verwendeten Daten zu erstellen (</a:t>
            </a:r>
            <a:r>
              <a:rPr lang="de-DE" b="0" dirty="0" err="1"/>
              <a:t>serverless</a:t>
            </a:r>
            <a:r>
              <a:rPr lang="de-DE" b="0" dirty="0"/>
              <a:t>: </a:t>
            </a:r>
            <a:r>
              <a:rPr lang="de-DE" dirty="0"/>
              <a:t>ohne Server verwalten zu müssen/ Anwendung abgetrennt von Server -&gt; Cloud übernimmt Routineaufgaben</a:t>
            </a:r>
            <a:r>
              <a:rPr lang="de-DE" b="0" dirty="0"/>
              <a:t>)</a:t>
            </a:r>
            <a:endParaRPr lang="de-DE" b="1" dirty="0"/>
          </a:p>
        </p:txBody>
      </p:sp>
      <p:sp>
        <p:nvSpPr>
          <p:cNvPr id="4" name="Foliennummernplatzhalter 3"/>
          <p:cNvSpPr>
            <a:spLocks noGrp="1"/>
          </p:cNvSpPr>
          <p:nvPr>
            <p:ph type="sldNum" sz="quarter" idx="5"/>
          </p:nvPr>
        </p:nvSpPr>
        <p:spPr/>
        <p:txBody>
          <a:bodyPr/>
          <a:lstStyle/>
          <a:p>
            <a:fld id="{C4204DED-1B30-4C55-9B3F-4E56644C7141}" type="slidenum">
              <a:rPr lang="de-DE" smtClean="0"/>
              <a:t>69</a:t>
            </a:fld>
            <a:endParaRPr lang="de-DE"/>
          </a:p>
        </p:txBody>
      </p:sp>
    </p:spTree>
    <p:extLst>
      <p:ext uri="{BB962C8B-B14F-4D97-AF65-F5344CB8AC3E}">
        <p14:creationId xmlns:p14="http://schemas.microsoft.com/office/powerpoint/2010/main" val="354188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Bucket</a:t>
            </a:r>
            <a:r>
              <a:rPr lang="de-DE" dirty="0"/>
              <a:t> </a:t>
            </a:r>
            <a:r>
              <a:rPr lang="de-DE" sz="5400" dirty="0"/>
              <a:t>wird in die drei Server repliziert</a:t>
            </a:r>
          </a:p>
          <a:p>
            <a:r>
              <a:rPr lang="de-DE" sz="5400" dirty="0"/>
              <a:t>Jeder Server kann nun den </a:t>
            </a:r>
            <a:r>
              <a:rPr lang="de-DE" sz="5400" dirty="0" err="1"/>
              <a:t>Bucket</a:t>
            </a:r>
            <a:r>
              <a:rPr lang="de-DE" sz="5400" dirty="0"/>
              <a:t> an User die auf ihn mit API Zugreifen wollen bedienen</a:t>
            </a:r>
          </a:p>
          <a:p>
            <a:r>
              <a:rPr lang="de-DE" sz="5400" dirty="0"/>
              <a:t>Besser Performance kostet -&gt; aufwendig</a:t>
            </a:r>
          </a:p>
        </p:txBody>
      </p:sp>
      <p:sp>
        <p:nvSpPr>
          <p:cNvPr id="4" name="Foliennummernplatzhalter 3"/>
          <p:cNvSpPr>
            <a:spLocks noGrp="1"/>
          </p:cNvSpPr>
          <p:nvPr>
            <p:ph type="sldNum" sz="quarter" idx="5"/>
          </p:nvPr>
        </p:nvSpPr>
        <p:spPr/>
        <p:txBody>
          <a:bodyPr/>
          <a:lstStyle/>
          <a:p>
            <a:fld id="{0C39322C-E1E9-4358-8F79-54794D1F19E0}" type="slidenum">
              <a:rPr lang="de-DE" smtClean="0"/>
              <a:t>36</a:t>
            </a:fld>
            <a:endParaRPr lang="de-DE"/>
          </a:p>
        </p:txBody>
      </p:sp>
    </p:spTree>
    <p:extLst>
      <p:ext uri="{BB962C8B-B14F-4D97-AF65-F5344CB8AC3E}">
        <p14:creationId xmlns:p14="http://schemas.microsoft.com/office/powerpoint/2010/main" val="2170339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Da man sich einen Account machen muss mit Angabe von Kreditkartendaten, machen wir hier eine </a:t>
            </a:r>
            <a:r>
              <a:rPr lang="de-DE" dirty="0" err="1"/>
              <a:t>LiveDemo</a:t>
            </a:r>
            <a:r>
              <a:rPr lang="de-DE" dirty="0"/>
              <a:t>, bei der Jeder mitmachen kann, wenn er das möchte. Dafür machen wir jetzt erstmal 15min Pause und jeder, der Live mitmachen möchte kann sich in der Zeit einen AWS Account erstellen: https://aws.amazon.com/resources/create-account/</a:t>
            </a:r>
          </a:p>
          <a:p>
            <a:pPr marL="171450" indent="-171450">
              <a:buFont typeface="Arial" panose="020B0604020202020204" pitchFamily="34" charset="0"/>
              <a:buChar char="•"/>
            </a:pPr>
            <a:r>
              <a:rPr lang="de-DE" dirty="0"/>
              <a:t>AWS </a:t>
            </a:r>
            <a:r>
              <a:rPr lang="de-DE" dirty="0" err="1"/>
              <a:t>Console</a:t>
            </a:r>
            <a:endParaRPr lang="de-DE" dirty="0"/>
          </a:p>
          <a:p>
            <a:pPr marL="628650" lvl="1" indent="-171450">
              <a:buFont typeface="Arial" panose="020B0604020202020204" pitchFamily="34" charset="0"/>
              <a:buChar char="•"/>
            </a:pPr>
            <a:r>
              <a:rPr lang="de-DE" dirty="0"/>
              <a:t>S3 </a:t>
            </a:r>
            <a:r>
              <a:rPr lang="de-DE" dirty="0" err="1"/>
              <a:t>Bucket</a:t>
            </a:r>
            <a:r>
              <a:rPr lang="de-DE" dirty="0"/>
              <a:t> erstellen</a:t>
            </a:r>
          </a:p>
          <a:p>
            <a:pPr marL="628650" lvl="1" indent="-171450">
              <a:buFont typeface="Arial" panose="020B0604020202020204" pitchFamily="34" charset="0"/>
              <a:buChar char="•"/>
            </a:pPr>
            <a:r>
              <a:rPr lang="de-DE" dirty="0" err="1"/>
              <a:t>Glue</a:t>
            </a:r>
            <a:r>
              <a:rPr lang="de-DE" dirty="0"/>
              <a:t> </a:t>
            </a:r>
            <a:r>
              <a:rPr lang="de-DE" dirty="0" err="1"/>
              <a:t>Databrew</a:t>
            </a:r>
            <a:r>
              <a:rPr lang="de-DE" dirty="0"/>
              <a:t> Beispielprojekt</a:t>
            </a:r>
          </a:p>
          <a:p>
            <a:pPr marL="1085850" lvl="2" indent="-171450">
              <a:buFont typeface="Arial" panose="020B0604020202020204" pitchFamily="34" charset="0"/>
              <a:buChar char="•"/>
            </a:pPr>
            <a:r>
              <a:rPr lang="de-DE" dirty="0" err="1"/>
              <a:t>Metropolian</a:t>
            </a:r>
            <a:r>
              <a:rPr lang="de-DE" dirty="0"/>
              <a:t> Museum</a:t>
            </a:r>
          </a:p>
          <a:p>
            <a:pPr marL="1085850" lvl="2" indent="-171450">
              <a:buFont typeface="Arial" panose="020B0604020202020204" pitchFamily="34" charset="0"/>
              <a:buChar char="•"/>
            </a:pPr>
            <a:r>
              <a:rPr lang="de-DE" dirty="0"/>
              <a:t>Erstellt jetzt ein Projekt aus Beispieldaten aus einem S3-Bucket</a:t>
            </a:r>
          </a:p>
          <a:p>
            <a:pPr marL="1085850" lvl="2" indent="-171450">
              <a:buFont typeface="Arial" panose="020B0604020202020204" pitchFamily="34" charset="0"/>
              <a:buChar char="•"/>
            </a:pPr>
            <a:r>
              <a:rPr lang="de-DE" dirty="0"/>
              <a:t>Übersicht der Funktionen</a:t>
            </a:r>
          </a:p>
          <a:p>
            <a:pPr marL="628650" lvl="1" indent="-171450">
              <a:buFont typeface="Arial" panose="020B0604020202020204" pitchFamily="34" charset="0"/>
              <a:buChar char="•"/>
            </a:pPr>
            <a:r>
              <a:rPr lang="de-DE" dirty="0"/>
              <a:t>Ausreißer eliminieren</a:t>
            </a:r>
          </a:p>
          <a:p>
            <a:pPr marL="628650" lvl="1" indent="-171450">
              <a:buFont typeface="Arial" panose="020B0604020202020204" pitchFamily="34" charset="0"/>
              <a:buChar char="•"/>
            </a:pPr>
            <a:r>
              <a:rPr lang="de-DE" dirty="0"/>
              <a:t>Titel, Sonderzeichen entfernen</a:t>
            </a:r>
          </a:p>
          <a:p>
            <a:pPr marL="628650" lvl="1" indent="-171450">
              <a:buFont typeface="Arial" panose="020B0604020202020204" pitchFamily="34" charset="0"/>
              <a:buChar char="•"/>
            </a:pPr>
            <a:r>
              <a:rPr lang="de-DE" dirty="0">
                <a:sym typeface="Wingdings" panose="05000000000000000000" pitchFamily="2" charset="2"/>
              </a:rPr>
              <a:t> Daten sind jetzt „bereinigt“</a:t>
            </a:r>
          </a:p>
          <a:p>
            <a:pPr marL="628650" lvl="1" indent="-171450">
              <a:buFont typeface="Arial" panose="020B0604020202020204" pitchFamily="34" charset="0"/>
              <a:buChar char="•"/>
            </a:pPr>
            <a:r>
              <a:rPr lang="de-DE" dirty="0">
                <a:sym typeface="Wingdings" panose="05000000000000000000" pitchFamily="2" charset="2"/>
              </a:rPr>
              <a:t>Aufgabe erstellen, die „bereinigte“ Daten zurück in S3 schreibt</a:t>
            </a:r>
          </a:p>
          <a:p>
            <a:pPr marL="628650" lvl="1" indent="-171450">
              <a:buFont typeface="Arial" panose="020B0604020202020204" pitchFamily="34" charset="0"/>
              <a:buChar char="•"/>
            </a:pPr>
            <a:r>
              <a:rPr lang="de-DE" dirty="0">
                <a:sym typeface="Wingdings" panose="05000000000000000000" pitchFamily="2" charset="2"/>
              </a:rPr>
              <a:t>Währenddessen Aufgabe „Datenprofil“ ausführen</a:t>
            </a:r>
          </a:p>
          <a:p>
            <a:pPr marL="628650" lvl="1" indent="-171450">
              <a:buFont typeface="Arial" panose="020B0604020202020204" pitchFamily="34" charset="0"/>
              <a:buChar char="•"/>
            </a:pPr>
            <a:r>
              <a:rPr lang="de-DE" dirty="0" err="1">
                <a:sym typeface="Wingdings" panose="05000000000000000000" pitchFamily="2" charset="2"/>
              </a:rPr>
              <a:t>QuickSight</a:t>
            </a:r>
            <a:r>
              <a:rPr lang="de-DE" dirty="0">
                <a:sym typeface="Wingdings" panose="05000000000000000000" pitchFamily="2" charset="2"/>
              </a:rPr>
              <a:t> aufrufen</a:t>
            </a:r>
          </a:p>
          <a:p>
            <a:pPr marL="1085850" lvl="2" indent="-171450">
              <a:buFont typeface="Arial" panose="020B0604020202020204" pitchFamily="34" charset="0"/>
              <a:buChar char="•"/>
            </a:pPr>
            <a:r>
              <a:rPr lang="de-DE" dirty="0">
                <a:sym typeface="Wingdings" panose="05000000000000000000" pitchFamily="2" charset="2"/>
              </a:rPr>
              <a:t>Neuer Datensatz aus S3</a:t>
            </a:r>
          </a:p>
          <a:p>
            <a:pPr marL="1085850" lvl="2" indent="-171450">
              <a:buFont typeface="Arial" panose="020B0604020202020204" pitchFamily="34" charset="0"/>
              <a:buChar char="•"/>
            </a:pPr>
            <a:r>
              <a:rPr lang="de-DE" dirty="0" err="1">
                <a:sym typeface="Wingdings" panose="05000000000000000000" pitchFamily="2" charset="2"/>
              </a:rPr>
              <a:t>Manifest.json</a:t>
            </a:r>
            <a:endParaRPr lang="de-DE" dirty="0">
              <a:sym typeface="Wingdings" panose="05000000000000000000" pitchFamily="2" charset="2"/>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sym typeface="Wingdings" panose="05000000000000000000" pitchFamily="2" charset="2"/>
              </a:rPr>
              <a:t>x: </a:t>
            </a:r>
            <a:r>
              <a:rPr lang="de-DE" dirty="0" err="1">
                <a:sym typeface="Wingdings" panose="05000000000000000000" pitchFamily="2" charset="2"/>
              </a:rPr>
              <a:t>is</a:t>
            </a:r>
            <a:r>
              <a:rPr lang="de-DE" dirty="0">
                <a:sym typeface="Wingdings" panose="05000000000000000000" pitchFamily="2" charset="2"/>
              </a:rPr>
              <a:t> highlight, Wert: </a:t>
            </a:r>
            <a:r>
              <a:rPr lang="de-DE" dirty="0" err="1">
                <a:sym typeface="Wingdings" panose="05000000000000000000" pitchFamily="2" charset="2"/>
              </a:rPr>
              <a:t>object</a:t>
            </a:r>
            <a:r>
              <a:rPr lang="de-DE" dirty="0">
                <a:sym typeface="Wingdings" panose="05000000000000000000" pitchFamily="2" charset="2"/>
              </a:rPr>
              <a:t> date, x: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public</a:t>
            </a:r>
            <a:r>
              <a:rPr lang="de-DE" dirty="0">
                <a:sym typeface="Wingdings" panose="05000000000000000000" pitchFamily="2" charset="2"/>
              </a:rPr>
              <a:t> </a:t>
            </a:r>
            <a:r>
              <a:rPr lang="de-DE" dirty="0" err="1">
                <a:sym typeface="Wingdings" panose="05000000000000000000" pitchFamily="2" charset="2"/>
              </a:rPr>
              <a:t>domain</a:t>
            </a:r>
            <a:r>
              <a:rPr lang="de-DE" dirty="0">
                <a:sym typeface="Wingdings" panose="05000000000000000000" pitchFamily="2" charset="2"/>
              </a:rPr>
              <a:t>, Wert: title/</a:t>
            </a:r>
            <a:r>
              <a:rPr lang="de-DE" dirty="0" err="1">
                <a:sym typeface="Wingdings" panose="05000000000000000000" pitchFamily="2" charset="2"/>
              </a:rPr>
              <a:t>object</a:t>
            </a:r>
            <a:r>
              <a:rPr lang="de-DE" dirty="0">
                <a:sym typeface="Wingdings" panose="05000000000000000000" pitchFamily="2" charset="2"/>
              </a:rPr>
              <a:t> </a:t>
            </a:r>
            <a:r>
              <a:rPr lang="de-DE" dirty="0" err="1">
                <a:sym typeface="Wingdings" panose="05000000000000000000" pitchFamily="2" charset="2"/>
              </a:rPr>
              <a:t>name</a:t>
            </a:r>
            <a:endParaRPr lang="de-DE" dirty="0"/>
          </a:p>
          <a:p>
            <a:pPr marL="1085850" lvl="2"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70</a:t>
            </a:fld>
            <a:endParaRPr lang="de-DE"/>
          </a:p>
        </p:txBody>
      </p:sp>
    </p:spTree>
    <p:extLst>
      <p:ext uri="{BB962C8B-B14F-4D97-AF65-F5344CB8AC3E}">
        <p14:creationId xmlns:p14="http://schemas.microsoft.com/office/powerpoint/2010/main" val="7237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b="1" dirty="0"/>
              <a:t>ETL</a:t>
            </a:r>
            <a:r>
              <a:rPr lang="de-DE" dirty="0"/>
              <a:t> steht für Extract, Transform, Load</a:t>
            </a:r>
          </a:p>
          <a:p>
            <a:pPr marL="171450" indent="-171450">
              <a:buFont typeface="Arial" panose="020B0604020202020204" pitchFamily="34" charset="0"/>
              <a:buChar char="•"/>
            </a:pPr>
            <a:r>
              <a:rPr lang="de-DE" sz="1200" b="1" dirty="0"/>
              <a:t>Apache Spark </a:t>
            </a:r>
            <a:r>
              <a:rPr lang="de-DE" sz="1200" dirty="0"/>
              <a:t>ist ein Open-Source Unified-Analytics-Engine für die Verarbeitung großer Datenmengen</a:t>
            </a:r>
          </a:p>
          <a:p>
            <a:pPr marL="171450" indent="-171450">
              <a:buFont typeface="Arial" panose="020B0604020202020204" pitchFamily="34" charset="0"/>
              <a:buChar char="•"/>
            </a:pPr>
            <a:r>
              <a:rPr lang="de-DE" sz="1200" b="1" dirty="0"/>
              <a:t>Automatisierung</a:t>
            </a:r>
            <a:r>
              <a:rPr lang="de-DE" sz="1200" dirty="0"/>
              <a:t>: Sehen wir gleich auf nächster Folie</a:t>
            </a: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71</a:t>
            </a:fld>
            <a:endParaRPr lang="de-DE"/>
          </a:p>
        </p:txBody>
      </p:sp>
    </p:spTree>
    <p:extLst>
      <p:ext uri="{BB962C8B-B14F-4D97-AF65-F5344CB8AC3E}">
        <p14:creationId xmlns:p14="http://schemas.microsoft.com/office/powerpoint/2010/main" val="58912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72</a:t>
            </a:fld>
            <a:endParaRPr lang="de-DE"/>
          </a:p>
        </p:txBody>
      </p:sp>
    </p:spTree>
    <p:extLst>
      <p:ext uri="{BB962C8B-B14F-4D97-AF65-F5344CB8AC3E}">
        <p14:creationId xmlns:p14="http://schemas.microsoft.com/office/powerpoint/2010/main" val="299307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HDInsights</a:t>
            </a:r>
            <a:r>
              <a:rPr lang="de-DE" dirty="0"/>
              <a:t>: Analyse </a:t>
            </a:r>
            <a:r>
              <a:rPr lang="de-DE" dirty="0" err="1"/>
              <a:t>Wekrzeug</a:t>
            </a:r>
            <a:r>
              <a:rPr lang="de-DE" dirty="0"/>
              <a:t> für große Datenmengen</a:t>
            </a:r>
          </a:p>
        </p:txBody>
      </p:sp>
      <p:sp>
        <p:nvSpPr>
          <p:cNvPr id="4" name="Foliennummernplatzhalter 3"/>
          <p:cNvSpPr>
            <a:spLocks noGrp="1"/>
          </p:cNvSpPr>
          <p:nvPr>
            <p:ph type="sldNum" sz="quarter" idx="5"/>
          </p:nvPr>
        </p:nvSpPr>
        <p:spPr/>
        <p:txBody>
          <a:bodyPr/>
          <a:lstStyle/>
          <a:p>
            <a:fld id="{C4204DED-1B30-4C55-9B3F-4E56644C7141}" type="slidenum">
              <a:rPr lang="de-DE" smtClean="0"/>
              <a:t>73</a:t>
            </a:fld>
            <a:endParaRPr lang="de-DE"/>
          </a:p>
        </p:txBody>
      </p:sp>
    </p:spTree>
    <p:extLst>
      <p:ext uri="{BB962C8B-B14F-4D97-AF65-F5344CB8AC3E}">
        <p14:creationId xmlns:p14="http://schemas.microsoft.com/office/powerpoint/2010/main" val="1931274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Jetzt kommen wir zur Datenverarbeitung &amp; Analytik in der Cloud. Dabei gehe ich nach einer kurzen Einführung auf verschiedene Werkzeuge und Plattformen ein, die sich aktuell großer Beliebtheit erfreuen</a:t>
            </a:r>
          </a:p>
          <a:p>
            <a:pPr marL="171450" indent="-171450">
              <a:buFont typeface="Arial" panose="020B0604020202020204" pitchFamily="34" charset="0"/>
              <a:buChar char="•"/>
            </a:pPr>
            <a:r>
              <a:rPr lang="de-DE" dirty="0"/>
              <a:t>Hier werde ich auch einen Vergleich von verschiedenen Cloud Computing Dienstleister zeigen
Im letzten Schritt werde ich auch auf die Analytik beziehungsweise Business </a:t>
            </a:r>
            <a:r>
              <a:rPr lang="de-DE" dirty="0" err="1"/>
              <a:t>Intelligence</a:t>
            </a:r>
            <a:r>
              <a:rPr lang="de-DE" dirty="0"/>
              <a:t> Tools von diesen Cloud Dienstleistern eingehen und sie vergleichen</a:t>
            </a:r>
          </a:p>
        </p:txBody>
      </p:sp>
      <p:sp>
        <p:nvSpPr>
          <p:cNvPr id="4" name="Foliennummernplatzhalter 3"/>
          <p:cNvSpPr>
            <a:spLocks noGrp="1"/>
          </p:cNvSpPr>
          <p:nvPr>
            <p:ph type="sldNum" sz="quarter" idx="5"/>
          </p:nvPr>
        </p:nvSpPr>
        <p:spPr/>
        <p:txBody>
          <a:bodyPr/>
          <a:lstStyle/>
          <a:p>
            <a:fld id="{C4204DED-1B30-4C55-9B3F-4E56644C7141}" type="slidenum">
              <a:rPr lang="de-DE" smtClean="0"/>
              <a:t>74</a:t>
            </a:fld>
            <a:endParaRPr lang="de-DE"/>
          </a:p>
        </p:txBody>
      </p:sp>
    </p:spTree>
    <p:extLst>
      <p:ext uri="{BB962C8B-B14F-4D97-AF65-F5344CB8AC3E}">
        <p14:creationId xmlns:p14="http://schemas.microsoft.com/office/powerpoint/2010/main" val="1416742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ML: </a:t>
            </a:r>
          </a:p>
          <a:p>
            <a:pPr marL="171450" indent="-171450">
              <a:buFont typeface="Arial" panose="020B0604020202020204" pitchFamily="34" charset="0"/>
              <a:buChar char="•"/>
            </a:pPr>
            <a:r>
              <a:rPr lang="de-DE" b="1" dirty="0"/>
              <a:t>Big Query: </a:t>
            </a:r>
            <a:r>
              <a:rPr lang="de-DE" b="0" dirty="0" err="1"/>
              <a:t>serverless</a:t>
            </a:r>
            <a:r>
              <a:rPr lang="de-DE" b="1" dirty="0"/>
              <a:t> </a:t>
            </a:r>
            <a:r>
              <a:rPr lang="de-DE" b="0" dirty="0"/>
              <a:t>Cloud Data Warehouse; Nutzt ebenfalls ML um automatisiert </a:t>
            </a:r>
            <a:r>
              <a:rPr lang="de-DE" b="0" dirty="0" err="1"/>
              <a:t>Insights</a:t>
            </a:r>
            <a:r>
              <a:rPr lang="de-DE" b="0" dirty="0"/>
              <a:t> zu verwendeten Daten zu erstellen (</a:t>
            </a:r>
            <a:r>
              <a:rPr lang="de-DE" b="0" dirty="0" err="1"/>
              <a:t>serverless</a:t>
            </a:r>
            <a:r>
              <a:rPr lang="de-DE" b="0" dirty="0"/>
              <a:t>: </a:t>
            </a:r>
            <a:r>
              <a:rPr lang="de-DE" dirty="0"/>
              <a:t>ohne Server verwalten zu müssen/ Anwendung abgetrennt von Server -&gt; Cloud übernimmt Routineaufgaben</a:t>
            </a:r>
            <a:r>
              <a:rPr lang="de-DE" b="0" dirty="0"/>
              <a:t>)</a:t>
            </a:r>
            <a:endParaRPr lang="de-DE" b="1" dirty="0"/>
          </a:p>
        </p:txBody>
      </p:sp>
      <p:sp>
        <p:nvSpPr>
          <p:cNvPr id="4" name="Foliennummernplatzhalter 3"/>
          <p:cNvSpPr>
            <a:spLocks noGrp="1"/>
          </p:cNvSpPr>
          <p:nvPr>
            <p:ph type="sldNum" sz="quarter" idx="5"/>
          </p:nvPr>
        </p:nvSpPr>
        <p:spPr/>
        <p:txBody>
          <a:bodyPr/>
          <a:lstStyle/>
          <a:p>
            <a:fld id="{C4204DED-1B30-4C55-9B3F-4E56644C7141}" type="slidenum">
              <a:rPr lang="de-DE" smtClean="0"/>
              <a:t>75</a:t>
            </a:fld>
            <a:endParaRPr lang="de-DE"/>
          </a:p>
        </p:txBody>
      </p:sp>
    </p:spTree>
    <p:extLst>
      <p:ext uri="{BB962C8B-B14F-4D97-AF65-F5344CB8AC3E}">
        <p14:creationId xmlns:p14="http://schemas.microsoft.com/office/powerpoint/2010/main" val="2368245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ML: </a:t>
            </a:r>
          </a:p>
          <a:p>
            <a:pPr marL="171450" indent="-171450">
              <a:buFont typeface="Arial" panose="020B0604020202020204" pitchFamily="34" charset="0"/>
              <a:buChar char="•"/>
            </a:pPr>
            <a:r>
              <a:rPr lang="de-DE" b="1" dirty="0"/>
              <a:t>Big Query: </a:t>
            </a:r>
            <a:r>
              <a:rPr lang="de-DE" b="0" dirty="0" err="1"/>
              <a:t>serverless</a:t>
            </a:r>
            <a:r>
              <a:rPr lang="de-DE" b="1" dirty="0"/>
              <a:t> </a:t>
            </a:r>
            <a:r>
              <a:rPr lang="de-DE" b="0" dirty="0"/>
              <a:t>Cloud Data Warehouse; Nutzt ebenfalls ML um automatisiert </a:t>
            </a:r>
            <a:r>
              <a:rPr lang="de-DE" b="0" dirty="0" err="1"/>
              <a:t>Insights</a:t>
            </a:r>
            <a:r>
              <a:rPr lang="de-DE" b="0" dirty="0"/>
              <a:t> zu verwendeten Daten zu erstellen (</a:t>
            </a:r>
            <a:r>
              <a:rPr lang="de-DE" b="0" dirty="0" err="1"/>
              <a:t>serverless</a:t>
            </a:r>
            <a:r>
              <a:rPr lang="de-DE" b="0" dirty="0"/>
              <a:t>: </a:t>
            </a:r>
            <a:r>
              <a:rPr lang="de-DE" dirty="0"/>
              <a:t>ohne Server verwalten zu müssen/ Anwendung abgetrennt von Server -&gt; Cloud übernimmt Routineaufgaben</a:t>
            </a:r>
            <a:r>
              <a:rPr lang="de-DE" b="0" dirty="0"/>
              <a:t>)</a:t>
            </a:r>
            <a:endParaRPr lang="de-DE" b="1" dirty="0"/>
          </a:p>
        </p:txBody>
      </p:sp>
      <p:sp>
        <p:nvSpPr>
          <p:cNvPr id="4" name="Foliennummernplatzhalter 3"/>
          <p:cNvSpPr>
            <a:spLocks noGrp="1"/>
          </p:cNvSpPr>
          <p:nvPr>
            <p:ph type="sldNum" sz="quarter" idx="5"/>
          </p:nvPr>
        </p:nvSpPr>
        <p:spPr/>
        <p:txBody>
          <a:bodyPr/>
          <a:lstStyle/>
          <a:p>
            <a:fld id="{C4204DED-1B30-4C55-9B3F-4E56644C7141}" type="slidenum">
              <a:rPr lang="de-DE" smtClean="0"/>
              <a:t>76</a:t>
            </a:fld>
            <a:endParaRPr lang="de-DE"/>
          </a:p>
        </p:txBody>
      </p:sp>
    </p:spTree>
    <p:extLst>
      <p:ext uri="{BB962C8B-B14F-4D97-AF65-F5344CB8AC3E}">
        <p14:creationId xmlns:p14="http://schemas.microsoft.com/office/powerpoint/2010/main" val="1977305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b="1" dirty="0"/>
          </a:p>
          <a:p>
            <a:pPr marL="171450" indent="-171450">
              <a:buFont typeface="Arial" panose="020B0604020202020204" pitchFamily="34" charset="0"/>
              <a:buChar char="•"/>
            </a:pPr>
            <a:r>
              <a:rPr lang="de-DE" b="1" dirty="0"/>
              <a:t>ML: </a:t>
            </a:r>
          </a:p>
          <a:p>
            <a:pPr marL="171450" indent="-171450">
              <a:buFont typeface="Arial" panose="020B0604020202020204" pitchFamily="34" charset="0"/>
              <a:buChar char="•"/>
            </a:pPr>
            <a:r>
              <a:rPr lang="de-DE" b="1" dirty="0"/>
              <a:t>Big Query: </a:t>
            </a:r>
            <a:r>
              <a:rPr lang="de-DE" b="0" dirty="0" err="1"/>
              <a:t>serverless</a:t>
            </a:r>
            <a:r>
              <a:rPr lang="de-DE" b="1" dirty="0"/>
              <a:t> </a:t>
            </a:r>
            <a:r>
              <a:rPr lang="de-DE" b="0" dirty="0"/>
              <a:t>Cloud Data Warehouse; Nutzt ebenfalls ML um automatisiert </a:t>
            </a:r>
            <a:r>
              <a:rPr lang="de-DE" b="0" dirty="0" err="1"/>
              <a:t>Insights</a:t>
            </a:r>
            <a:r>
              <a:rPr lang="de-DE" b="0" dirty="0"/>
              <a:t> zu verwendeten Daten zu erstellen (</a:t>
            </a:r>
            <a:r>
              <a:rPr lang="de-DE" b="0" dirty="0" err="1"/>
              <a:t>serverless</a:t>
            </a:r>
            <a:r>
              <a:rPr lang="de-DE" b="0" dirty="0"/>
              <a:t>: </a:t>
            </a:r>
            <a:r>
              <a:rPr lang="de-DE" dirty="0"/>
              <a:t>ohne Server verwalten zu müssen/ Anwendung abgetrennt von Server -&gt; Cloud übernimmt Routineaufgaben</a:t>
            </a:r>
            <a:r>
              <a:rPr lang="de-DE" b="0" dirty="0"/>
              <a:t>)</a:t>
            </a:r>
            <a:endParaRPr lang="de-DE" b="1" dirty="0"/>
          </a:p>
        </p:txBody>
      </p:sp>
      <p:sp>
        <p:nvSpPr>
          <p:cNvPr id="4" name="Foliennummernplatzhalter 3"/>
          <p:cNvSpPr>
            <a:spLocks noGrp="1"/>
          </p:cNvSpPr>
          <p:nvPr>
            <p:ph type="sldNum" sz="quarter" idx="5"/>
          </p:nvPr>
        </p:nvSpPr>
        <p:spPr/>
        <p:txBody>
          <a:bodyPr/>
          <a:lstStyle/>
          <a:p>
            <a:fld id="{C4204DED-1B30-4C55-9B3F-4E56644C7141}" type="slidenum">
              <a:rPr lang="de-DE" smtClean="0"/>
              <a:t>77</a:t>
            </a:fld>
            <a:endParaRPr lang="de-DE"/>
          </a:p>
        </p:txBody>
      </p:sp>
    </p:spTree>
    <p:extLst>
      <p:ext uri="{BB962C8B-B14F-4D97-AF65-F5344CB8AC3E}">
        <p14:creationId xmlns:p14="http://schemas.microsoft.com/office/powerpoint/2010/main" val="2934480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Da man sich einen Account machen muss mit Angabe von Kreditkartendaten, machen wir hier eine </a:t>
            </a:r>
            <a:r>
              <a:rPr lang="de-DE" dirty="0" err="1"/>
              <a:t>LiveDemo</a:t>
            </a:r>
            <a:r>
              <a:rPr lang="de-DE" dirty="0"/>
              <a:t>, bei der Jeder mitmachen kann, wenn er das möchte. Dafür machen wir jetzt erstmal 10min Pause und jeder, der Live mitmachen möchte kann sich in der Zeit einen AWS Account erstellen: https://aws.amazon.com/resources/create-account/</a:t>
            </a:r>
          </a:p>
          <a:p>
            <a:pPr marL="171450" indent="-171450">
              <a:buFont typeface="Arial" panose="020B0604020202020204" pitchFamily="34" charset="0"/>
              <a:buChar char="•"/>
            </a:pPr>
            <a:r>
              <a:rPr lang="de-DE" dirty="0"/>
              <a:t>AWS </a:t>
            </a:r>
            <a:r>
              <a:rPr lang="de-DE" dirty="0" err="1"/>
              <a:t>Console</a:t>
            </a:r>
            <a:endParaRPr lang="de-DE" dirty="0"/>
          </a:p>
          <a:p>
            <a:pPr marL="628650" lvl="1" indent="-171450">
              <a:buFont typeface="Arial" panose="020B0604020202020204" pitchFamily="34" charset="0"/>
              <a:buChar char="•"/>
            </a:pPr>
            <a:r>
              <a:rPr lang="de-DE" dirty="0"/>
              <a:t>S3 </a:t>
            </a:r>
            <a:r>
              <a:rPr lang="de-DE" dirty="0" err="1"/>
              <a:t>Bucket</a:t>
            </a:r>
            <a:r>
              <a:rPr lang="de-DE" dirty="0"/>
              <a:t> erstellen</a:t>
            </a:r>
          </a:p>
          <a:p>
            <a:pPr marL="628650" lvl="1" indent="-171450">
              <a:buFont typeface="Arial" panose="020B0604020202020204" pitchFamily="34" charset="0"/>
              <a:buChar char="•"/>
            </a:pPr>
            <a:r>
              <a:rPr lang="de-DE" dirty="0" err="1"/>
              <a:t>Glue</a:t>
            </a:r>
            <a:r>
              <a:rPr lang="de-DE" dirty="0"/>
              <a:t> </a:t>
            </a:r>
            <a:r>
              <a:rPr lang="de-DE" dirty="0" err="1"/>
              <a:t>Databrew</a:t>
            </a:r>
            <a:r>
              <a:rPr lang="de-DE" dirty="0"/>
              <a:t> Beispielprojekt</a:t>
            </a:r>
          </a:p>
          <a:p>
            <a:pPr marL="1085850" lvl="2" indent="-171450">
              <a:buFont typeface="Arial" panose="020B0604020202020204" pitchFamily="34" charset="0"/>
              <a:buChar char="•"/>
            </a:pPr>
            <a:r>
              <a:rPr lang="de-DE" dirty="0" err="1"/>
              <a:t>Metropolian</a:t>
            </a:r>
            <a:r>
              <a:rPr lang="de-DE" dirty="0"/>
              <a:t> Museum</a:t>
            </a:r>
          </a:p>
          <a:p>
            <a:pPr marL="1085850" lvl="2" indent="-171450">
              <a:buFont typeface="Arial" panose="020B0604020202020204" pitchFamily="34" charset="0"/>
              <a:buChar char="•"/>
            </a:pPr>
            <a:r>
              <a:rPr lang="de-DE" dirty="0"/>
              <a:t>Erstellt jetzt ein Projekt aus Beispieldaten aus einem S3-Bucket</a:t>
            </a:r>
          </a:p>
          <a:p>
            <a:pPr marL="1085850" lvl="2" indent="-171450">
              <a:buFont typeface="Arial" panose="020B0604020202020204" pitchFamily="34" charset="0"/>
              <a:buChar char="•"/>
            </a:pPr>
            <a:r>
              <a:rPr lang="de-DE" dirty="0"/>
              <a:t>Übersicht der Funktionen</a:t>
            </a:r>
          </a:p>
          <a:p>
            <a:pPr marL="628650" lvl="1" indent="-171450">
              <a:buFont typeface="Arial" panose="020B0604020202020204" pitchFamily="34" charset="0"/>
              <a:buChar char="•"/>
            </a:pPr>
            <a:r>
              <a:rPr lang="de-DE" dirty="0"/>
              <a:t>Ausreißer eliminieren</a:t>
            </a:r>
          </a:p>
          <a:p>
            <a:pPr marL="628650" lvl="1" indent="-171450">
              <a:buFont typeface="Arial" panose="020B0604020202020204" pitchFamily="34" charset="0"/>
              <a:buChar char="•"/>
            </a:pPr>
            <a:r>
              <a:rPr lang="de-DE" dirty="0"/>
              <a:t>Titel, Sonderzeichen entfernen</a:t>
            </a:r>
          </a:p>
          <a:p>
            <a:pPr marL="628650" lvl="1" indent="-171450">
              <a:buFont typeface="Arial" panose="020B0604020202020204" pitchFamily="34" charset="0"/>
              <a:buChar char="•"/>
            </a:pPr>
            <a:r>
              <a:rPr lang="de-DE" dirty="0">
                <a:sym typeface="Wingdings" panose="05000000000000000000" pitchFamily="2" charset="2"/>
              </a:rPr>
              <a:t> Daten sind jetzt „bereinigt“</a:t>
            </a:r>
          </a:p>
          <a:p>
            <a:pPr marL="628650" lvl="1" indent="-171450">
              <a:buFont typeface="Arial" panose="020B0604020202020204" pitchFamily="34" charset="0"/>
              <a:buChar char="•"/>
            </a:pPr>
            <a:r>
              <a:rPr lang="de-DE" dirty="0">
                <a:sym typeface="Wingdings" panose="05000000000000000000" pitchFamily="2" charset="2"/>
              </a:rPr>
              <a:t>Aufgabe erstellen, die „bereinigte“ Daten zurück in S3 schreibt</a:t>
            </a:r>
          </a:p>
          <a:p>
            <a:pPr marL="628650" lvl="1" indent="-171450">
              <a:buFont typeface="Arial" panose="020B0604020202020204" pitchFamily="34" charset="0"/>
              <a:buChar char="•"/>
            </a:pPr>
            <a:r>
              <a:rPr lang="de-DE" dirty="0">
                <a:sym typeface="Wingdings" panose="05000000000000000000" pitchFamily="2" charset="2"/>
              </a:rPr>
              <a:t>Währenddessen Aufgabe „Datenprofil“ ausführen</a:t>
            </a:r>
          </a:p>
          <a:p>
            <a:pPr marL="628650" lvl="1" indent="-171450">
              <a:buFont typeface="Arial" panose="020B0604020202020204" pitchFamily="34" charset="0"/>
              <a:buChar char="•"/>
            </a:pPr>
            <a:r>
              <a:rPr lang="de-DE" dirty="0" err="1">
                <a:sym typeface="Wingdings" panose="05000000000000000000" pitchFamily="2" charset="2"/>
              </a:rPr>
              <a:t>QuickSight</a:t>
            </a:r>
            <a:r>
              <a:rPr lang="de-DE" dirty="0">
                <a:sym typeface="Wingdings" panose="05000000000000000000" pitchFamily="2" charset="2"/>
              </a:rPr>
              <a:t> aufrufen</a:t>
            </a:r>
          </a:p>
          <a:p>
            <a:pPr marL="1085850" lvl="2" indent="-171450">
              <a:buFont typeface="Arial" panose="020B0604020202020204" pitchFamily="34" charset="0"/>
              <a:buChar char="•"/>
            </a:pPr>
            <a:r>
              <a:rPr lang="de-DE" dirty="0">
                <a:sym typeface="Wingdings" panose="05000000000000000000" pitchFamily="2" charset="2"/>
              </a:rPr>
              <a:t>Neuer Datensatz aus S3</a:t>
            </a:r>
          </a:p>
          <a:p>
            <a:pPr marL="1085850" lvl="2" indent="-171450">
              <a:buFont typeface="Arial" panose="020B0604020202020204" pitchFamily="34" charset="0"/>
              <a:buChar char="•"/>
            </a:pPr>
            <a:r>
              <a:rPr lang="de-DE" dirty="0" err="1">
                <a:sym typeface="Wingdings" panose="05000000000000000000" pitchFamily="2" charset="2"/>
              </a:rPr>
              <a:t>Manifest.json</a:t>
            </a:r>
            <a:endParaRPr lang="de-DE" dirty="0">
              <a:sym typeface="Wingdings" panose="05000000000000000000" pitchFamily="2" charset="2"/>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sym typeface="Wingdings" panose="05000000000000000000" pitchFamily="2" charset="2"/>
              </a:rPr>
              <a:t>x: </a:t>
            </a:r>
            <a:r>
              <a:rPr lang="de-DE" dirty="0" err="1">
                <a:sym typeface="Wingdings" panose="05000000000000000000" pitchFamily="2" charset="2"/>
              </a:rPr>
              <a:t>is</a:t>
            </a:r>
            <a:r>
              <a:rPr lang="de-DE" dirty="0">
                <a:sym typeface="Wingdings" panose="05000000000000000000" pitchFamily="2" charset="2"/>
              </a:rPr>
              <a:t> highlight, Wert: </a:t>
            </a:r>
            <a:r>
              <a:rPr lang="de-DE" dirty="0" err="1">
                <a:sym typeface="Wingdings" panose="05000000000000000000" pitchFamily="2" charset="2"/>
              </a:rPr>
              <a:t>object</a:t>
            </a:r>
            <a:r>
              <a:rPr lang="de-DE" dirty="0">
                <a:sym typeface="Wingdings" panose="05000000000000000000" pitchFamily="2" charset="2"/>
              </a:rPr>
              <a:t> date, x: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public</a:t>
            </a:r>
            <a:r>
              <a:rPr lang="de-DE" dirty="0">
                <a:sym typeface="Wingdings" panose="05000000000000000000" pitchFamily="2" charset="2"/>
              </a:rPr>
              <a:t> </a:t>
            </a:r>
            <a:r>
              <a:rPr lang="de-DE" dirty="0" err="1">
                <a:sym typeface="Wingdings" panose="05000000000000000000" pitchFamily="2" charset="2"/>
              </a:rPr>
              <a:t>domain</a:t>
            </a:r>
            <a:r>
              <a:rPr lang="de-DE" dirty="0">
                <a:sym typeface="Wingdings" panose="05000000000000000000" pitchFamily="2" charset="2"/>
              </a:rPr>
              <a:t>, Wert: title/</a:t>
            </a:r>
            <a:r>
              <a:rPr lang="de-DE" dirty="0" err="1">
                <a:sym typeface="Wingdings" panose="05000000000000000000" pitchFamily="2" charset="2"/>
              </a:rPr>
              <a:t>object</a:t>
            </a:r>
            <a:r>
              <a:rPr lang="de-DE" dirty="0">
                <a:sym typeface="Wingdings" panose="05000000000000000000" pitchFamily="2" charset="2"/>
              </a:rPr>
              <a:t> </a:t>
            </a:r>
            <a:r>
              <a:rPr lang="de-DE" dirty="0" err="1">
                <a:sym typeface="Wingdings" panose="05000000000000000000" pitchFamily="2" charset="2"/>
              </a:rPr>
              <a:t>name</a:t>
            </a:r>
            <a:endParaRPr lang="de-DE" dirty="0"/>
          </a:p>
          <a:p>
            <a:pPr marL="1085850" lvl="2"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78</a:t>
            </a:fld>
            <a:endParaRPr lang="de-DE"/>
          </a:p>
        </p:txBody>
      </p:sp>
    </p:spTree>
    <p:extLst>
      <p:ext uri="{BB962C8B-B14F-4D97-AF65-F5344CB8AC3E}">
        <p14:creationId xmlns:p14="http://schemas.microsoft.com/office/powerpoint/2010/main" val="107043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Da man sich einen Account machen muss mit Angabe von Kreditkartendaten, machen wir hier eine </a:t>
            </a:r>
            <a:r>
              <a:rPr lang="de-DE" dirty="0" err="1"/>
              <a:t>LiveDemo</a:t>
            </a:r>
            <a:r>
              <a:rPr lang="de-DE" dirty="0"/>
              <a:t>, bei der Jeder mitmachen kann, wenn er das möchte. Dafür machen wir jetzt erstmal 15min Pause und jeder, der Live mitmachen möchte kann sich in der Zeit einen AWS Account erstellen: https://aws.amazon.com/resources/create-account/</a:t>
            </a:r>
          </a:p>
          <a:p>
            <a:pPr marL="171450" indent="-171450">
              <a:buFont typeface="Arial" panose="020B0604020202020204" pitchFamily="34" charset="0"/>
              <a:buChar char="•"/>
            </a:pPr>
            <a:r>
              <a:rPr lang="de-DE" dirty="0"/>
              <a:t>AWS </a:t>
            </a:r>
            <a:r>
              <a:rPr lang="de-DE" dirty="0" err="1"/>
              <a:t>Console</a:t>
            </a:r>
            <a:endParaRPr lang="de-DE" dirty="0"/>
          </a:p>
          <a:p>
            <a:pPr marL="628650" lvl="1" indent="-171450">
              <a:buFont typeface="Arial" panose="020B0604020202020204" pitchFamily="34" charset="0"/>
              <a:buChar char="•"/>
            </a:pPr>
            <a:r>
              <a:rPr lang="de-DE" dirty="0"/>
              <a:t>S3 </a:t>
            </a:r>
            <a:r>
              <a:rPr lang="de-DE" dirty="0" err="1"/>
              <a:t>Bucket</a:t>
            </a:r>
            <a:r>
              <a:rPr lang="de-DE" dirty="0"/>
              <a:t> erstellen</a:t>
            </a:r>
          </a:p>
          <a:p>
            <a:pPr marL="628650" lvl="1" indent="-171450">
              <a:buFont typeface="Arial" panose="020B0604020202020204" pitchFamily="34" charset="0"/>
              <a:buChar char="•"/>
            </a:pPr>
            <a:r>
              <a:rPr lang="de-DE" dirty="0" err="1"/>
              <a:t>Glue</a:t>
            </a:r>
            <a:r>
              <a:rPr lang="de-DE" dirty="0"/>
              <a:t> </a:t>
            </a:r>
            <a:r>
              <a:rPr lang="de-DE" dirty="0" err="1"/>
              <a:t>Databrew</a:t>
            </a:r>
            <a:r>
              <a:rPr lang="de-DE" dirty="0"/>
              <a:t> Beispielprojekt</a:t>
            </a:r>
          </a:p>
          <a:p>
            <a:pPr marL="1085850" lvl="2" indent="-171450">
              <a:buFont typeface="Arial" panose="020B0604020202020204" pitchFamily="34" charset="0"/>
              <a:buChar char="•"/>
            </a:pPr>
            <a:r>
              <a:rPr lang="de-DE" dirty="0" err="1"/>
              <a:t>Metropolian</a:t>
            </a:r>
            <a:r>
              <a:rPr lang="de-DE" dirty="0"/>
              <a:t> Museum</a:t>
            </a:r>
          </a:p>
          <a:p>
            <a:pPr marL="1085850" lvl="2" indent="-171450">
              <a:buFont typeface="Arial" panose="020B0604020202020204" pitchFamily="34" charset="0"/>
              <a:buChar char="•"/>
            </a:pPr>
            <a:r>
              <a:rPr lang="de-DE" dirty="0"/>
              <a:t>Erstellt jetzt ein Projekt aus Beispieldaten aus einem S3-Bucket</a:t>
            </a:r>
          </a:p>
          <a:p>
            <a:pPr marL="1085850" lvl="2" indent="-171450">
              <a:buFont typeface="Arial" panose="020B0604020202020204" pitchFamily="34" charset="0"/>
              <a:buChar char="•"/>
            </a:pPr>
            <a:r>
              <a:rPr lang="de-DE" dirty="0"/>
              <a:t>Übersicht der Funktionen</a:t>
            </a:r>
          </a:p>
          <a:p>
            <a:pPr marL="628650" lvl="1" indent="-171450">
              <a:buFont typeface="Arial" panose="020B0604020202020204" pitchFamily="34" charset="0"/>
              <a:buChar char="•"/>
            </a:pPr>
            <a:r>
              <a:rPr lang="de-DE" dirty="0"/>
              <a:t>Ausreißer eliminieren</a:t>
            </a:r>
          </a:p>
          <a:p>
            <a:pPr marL="628650" lvl="1" indent="-171450">
              <a:buFont typeface="Arial" panose="020B0604020202020204" pitchFamily="34" charset="0"/>
              <a:buChar char="•"/>
            </a:pPr>
            <a:r>
              <a:rPr lang="de-DE" dirty="0"/>
              <a:t>Titel, Sonderzeichen entfernen</a:t>
            </a:r>
          </a:p>
          <a:p>
            <a:pPr marL="628650" lvl="1" indent="-171450">
              <a:buFont typeface="Arial" panose="020B0604020202020204" pitchFamily="34" charset="0"/>
              <a:buChar char="•"/>
            </a:pPr>
            <a:r>
              <a:rPr lang="de-DE" dirty="0">
                <a:sym typeface="Wingdings" panose="05000000000000000000" pitchFamily="2" charset="2"/>
              </a:rPr>
              <a:t> Daten sind jetzt „bereinigt“</a:t>
            </a:r>
          </a:p>
          <a:p>
            <a:pPr marL="628650" lvl="1" indent="-171450">
              <a:buFont typeface="Arial" panose="020B0604020202020204" pitchFamily="34" charset="0"/>
              <a:buChar char="•"/>
            </a:pPr>
            <a:r>
              <a:rPr lang="de-DE" dirty="0">
                <a:sym typeface="Wingdings" panose="05000000000000000000" pitchFamily="2" charset="2"/>
              </a:rPr>
              <a:t>Aufgabe erstellen, die „bereinigte“ Daten zurück in S3 schreibt</a:t>
            </a:r>
          </a:p>
          <a:p>
            <a:pPr marL="628650" lvl="1" indent="-171450">
              <a:buFont typeface="Arial" panose="020B0604020202020204" pitchFamily="34" charset="0"/>
              <a:buChar char="•"/>
            </a:pPr>
            <a:r>
              <a:rPr lang="de-DE" dirty="0">
                <a:sym typeface="Wingdings" panose="05000000000000000000" pitchFamily="2" charset="2"/>
              </a:rPr>
              <a:t>Währenddessen Aufgabe „Datenprofil“ ausführen</a:t>
            </a:r>
          </a:p>
          <a:p>
            <a:pPr marL="628650" lvl="1" indent="-171450">
              <a:buFont typeface="Arial" panose="020B0604020202020204" pitchFamily="34" charset="0"/>
              <a:buChar char="•"/>
            </a:pPr>
            <a:r>
              <a:rPr lang="de-DE" dirty="0" err="1">
                <a:sym typeface="Wingdings" panose="05000000000000000000" pitchFamily="2" charset="2"/>
              </a:rPr>
              <a:t>QuickSight</a:t>
            </a:r>
            <a:r>
              <a:rPr lang="de-DE" dirty="0">
                <a:sym typeface="Wingdings" panose="05000000000000000000" pitchFamily="2" charset="2"/>
              </a:rPr>
              <a:t> aufrufen</a:t>
            </a:r>
          </a:p>
          <a:p>
            <a:pPr marL="1085850" lvl="2" indent="-171450">
              <a:buFont typeface="Arial" panose="020B0604020202020204" pitchFamily="34" charset="0"/>
              <a:buChar char="•"/>
            </a:pPr>
            <a:r>
              <a:rPr lang="de-DE" dirty="0">
                <a:sym typeface="Wingdings" panose="05000000000000000000" pitchFamily="2" charset="2"/>
              </a:rPr>
              <a:t>Neuer Datensatz aus S3</a:t>
            </a:r>
          </a:p>
          <a:p>
            <a:pPr marL="1085850" lvl="2" indent="-171450">
              <a:buFont typeface="Arial" panose="020B0604020202020204" pitchFamily="34" charset="0"/>
              <a:buChar char="•"/>
            </a:pPr>
            <a:r>
              <a:rPr lang="de-DE" dirty="0" err="1">
                <a:sym typeface="Wingdings" panose="05000000000000000000" pitchFamily="2" charset="2"/>
              </a:rPr>
              <a:t>Manifest.json</a:t>
            </a:r>
            <a:endParaRPr lang="de-DE" dirty="0">
              <a:sym typeface="Wingdings" panose="05000000000000000000" pitchFamily="2" charset="2"/>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sym typeface="Wingdings" panose="05000000000000000000" pitchFamily="2" charset="2"/>
              </a:rPr>
              <a:t>x: </a:t>
            </a:r>
            <a:r>
              <a:rPr lang="de-DE" dirty="0" err="1">
                <a:sym typeface="Wingdings" panose="05000000000000000000" pitchFamily="2" charset="2"/>
              </a:rPr>
              <a:t>is</a:t>
            </a:r>
            <a:r>
              <a:rPr lang="de-DE" dirty="0">
                <a:sym typeface="Wingdings" panose="05000000000000000000" pitchFamily="2" charset="2"/>
              </a:rPr>
              <a:t> highlight, Wert: </a:t>
            </a:r>
            <a:r>
              <a:rPr lang="de-DE" dirty="0" err="1">
                <a:sym typeface="Wingdings" panose="05000000000000000000" pitchFamily="2" charset="2"/>
              </a:rPr>
              <a:t>object</a:t>
            </a:r>
            <a:r>
              <a:rPr lang="de-DE" dirty="0">
                <a:sym typeface="Wingdings" panose="05000000000000000000" pitchFamily="2" charset="2"/>
              </a:rPr>
              <a:t> date, x: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public</a:t>
            </a:r>
            <a:r>
              <a:rPr lang="de-DE" dirty="0">
                <a:sym typeface="Wingdings" panose="05000000000000000000" pitchFamily="2" charset="2"/>
              </a:rPr>
              <a:t> </a:t>
            </a:r>
            <a:r>
              <a:rPr lang="de-DE" dirty="0" err="1">
                <a:sym typeface="Wingdings" panose="05000000000000000000" pitchFamily="2" charset="2"/>
              </a:rPr>
              <a:t>domain</a:t>
            </a:r>
            <a:r>
              <a:rPr lang="de-DE" dirty="0">
                <a:sym typeface="Wingdings" panose="05000000000000000000" pitchFamily="2" charset="2"/>
              </a:rPr>
              <a:t>, Wert: title/</a:t>
            </a:r>
            <a:r>
              <a:rPr lang="de-DE" dirty="0" err="1">
                <a:sym typeface="Wingdings" panose="05000000000000000000" pitchFamily="2" charset="2"/>
              </a:rPr>
              <a:t>object</a:t>
            </a:r>
            <a:r>
              <a:rPr lang="de-DE" dirty="0">
                <a:sym typeface="Wingdings" panose="05000000000000000000" pitchFamily="2" charset="2"/>
              </a:rPr>
              <a:t> </a:t>
            </a:r>
            <a:r>
              <a:rPr lang="de-DE" dirty="0" err="1">
                <a:sym typeface="Wingdings" panose="05000000000000000000" pitchFamily="2" charset="2"/>
              </a:rPr>
              <a:t>name</a:t>
            </a:r>
            <a:endParaRPr lang="de-DE" dirty="0"/>
          </a:p>
          <a:p>
            <a:pPr marL="1085850" lvl="2" indent="-171450">
              <a:buFont typeface="Arial" panose="020B0604020202020204" pitchFamily="34" charset="0"/>
              <a:buChar char="•"/>
            </a:pPr>
            <a:endParaRPr lang="de-DE" dirty="0"/>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C4204DED-1B30-4C55-9B3F-4E56644C7141}" type="slidenum">
              <a:rPr lang="de-DE" smtClean="0"/>
              <a:t>38</a:t>
            </a:fld>
            <a:endParaRPr lang="de-DE"/>
          </a:p>
        </p:txBody>
      </p:sp>
    </p:spTree>
    <p:extLst>
      <p:ext uri="{BB962C8B-B14F-4D97-AF65-F5344CB8AC3E}">
        <p14:creationId xmlns:p14="http://schemas.microsoft.com/office/powerpoint/2010/main" val="315504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1500"/>
              </a:spcBef>
              <a:spcAft>
                <a:spcPts val="1500"/>
              </a:spcAft>
            </a:pPr>
            <a:r>
              <a:rPr lang="de-DE" sz="1800" dirty="0">
                <a:solidFill>
                  <a:srgbClr val="374151"/>
                </a:solidFill>
                <a:effectLst/>
                <a:latin typeface="Segoe UI" panose="020B0502040204020203" pitchFamily="34" charset="0"/>
                <a:ea typeface="Times New Roman" panose="02020603050405020304" pitchFamily="18" charset="0"/>
              </a:rPr>
              <a:t>Beginnen wir mit einer grundlegenden Frage: Was ist Cloud-Datensicherheit? Kurz gesagt, es handelt sich um Maßnahmen und Technologien, die darauf abzielen, Daten in der Cloud vor Verlust, Lecks und unautorisierten Zugriffen zu schützen. Im Vergleich zur traditionellen Datensicherheit bringt die Cloud eigene Herausforderungen mit sich. Dazu gehören Datenschutz, die Gefahr von Datenverlusten, unautorisierte Zugriffe und Bedrohungen durch Insider.</a:t>
            </a:r>
            <a:endParaRPr lang="de-DE" sz="1800" dirty="0">
              <a:effectLst/>
              <a:latin typeface="Times New Roman" panose="02020603050405020304" pitchFamily="18" charset="0"/>
              <a:ea typeface="Times New Roman" panose="02020603050405020304" pitchFamily="18" charset="0"/>
            </a:endParaRPr>
          </a:p>
          <a:p>
            <a:pPr algn="l">
              <a:spcBef>
                <a:spcPts val="1500"/>
              </a:spcBef>
              <a:spcAft>
                <a:spcPts val="1500"/>
              </a:spcAft>
            </a:pPr>
            <a:r>
              <a:rPr lang="de-DE" sz="1800" dirty="0">
                <a:solidFill>
                  <a:srgbClr val="374151"/>
                </a:solidFill>
                <a:effectLst/>
                <a:latin typeface="Segoe UI" panose="020B0502040204020203" pitchFamily="34" charset="0"/>
                <a:ea typeface="Times New Roman" panose="02020603050405020304" pitchFamily="18" charset="0"/>
              </a:rPr>
              <a:t>Ein wichtiger Aspekt der Cloud-Sicherheit ist das Modell der geteilten Verantwortung. Dies bedeutet, dass sowohl Cloud-Anbieter als auch Kunden bestimmte Sicherheitsaufgaben übernehmen müssen. Es ist eine gemeinsame Anstrengung, die ein tiefes Verständnis der jeweiligen Rollen erfordert.</a:t>
            </a:r>
            <a:endParaRPr lang="de-DE" sz="1800" dirty="0">
              <a:effectLst/>
              <a:latin typeface="Times New Roman" panose="02020603050405020304" pitchFamily="18" charset="0"/>
              <a:ea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39</a:t>
            </a:fld>
            <a:endParaRPr lang="de-DE"/>
          </a:p>
        </p:txBody>
      </p:sp>
    </p:spTree>
    <p:extLst>
      <p:ext uri="{BB962C8B-B14F-4D97-AF65-F5344CB8AC3E}">
        <p14:creationId xmlns:p14="http://schemas.microsoft.com/office/powerpoint/2010/main" val="240730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1500"/>
              </a:spcBef>
              <a:spcAft>
                <a:spcPts val="1500"/>
              </a:spcAft>
            </a:pPr>
            <a:r>
              <a:rPr lang="de-DE" sz="1200" dirty="0">
                <a:solidFill>
                  <a:srgbClr val="374151"/>
                </a:solidFill>
                <a:effectLst/>
                <a:latin typeface="Segoe UI" panose="020B0502040204020203" pitchFamily="34" charset="0"/>
                <a:ea typeface="Times New Roman" panose="02020603050405020304" pitchFamily="18" charset="0"/>
              </a:rPr>
              <a:t>Beginnen wir mit einer grundlegenden Frage: Was ist Cloud-Datensicherheit? Kurz gesagt, es handelt sich um Maßnahmen und Technologien, die darauf abzielen, Daten in der Cloud vor Verlust, Lecks und unautorisierten Zugriffen zu schützen. Im Vergleich zur traditionellen Datensicherheit bringt die Cloud eigene Herausforderungen mit sich. Dazu gehören Datenschutz, die Gefahr von Datenverlusten, unautorisierte Zugriffe und Bedrohungen durch Insider.</a:t>
            </a:r>
            <a:endParaRPr lang="de-DE" sz="1200" dirty="0">
              <a:effectLst/>
              <a:latin typeface="Times New Roman" panose="02020603050405020304" pitchFamily="18" charset="0"/>
              <a:ea typeface="Times New Roman" panose="02020603050405020304" pitchFamily="18" charset="0"/>
            </a:endParaRPr>
          </a:p>
          <a:p>
            <a:pPr algn="l">
              <a:spcBef>
                <a:spcPts val="1500"/>
              </a:spcBef>
              <a:spcAft>
                <a:spcPts val="1500"/>
              </a:spcAft>
            </a:pPr>
            <a:r>
              <a:rPr lang="de-DE" sz="1200" dirty="0">
                <a:solidFill>
                  <a:srgbClr val="374151"/>
                </a:solidFill>
                <a:effectLst/>
                <a:latin typeface="Segoe UI" panose="020B0502040204020203" pitchFamily="34" charset="0"/>
                <a:ea typeface="Times New Roman" panose="02020603050405020304" pitchFamily="18" charset="0"/>
              </a:rPr>
              <a:t>Ein wichtiger Aspekt der Cloud-Sicherheit ist das Modell der geteilten Verantwortung. Dies bedeutet, dass sowohl Cloud-Anbieter als auch Kunden bestimmte Sicherheitsaufgaben übernehmen müssen. Es ist eine gemeinsame Anstrengung, die ein tiefes Verständnis der jeweiligen Rollen erfordert.</a:t>
            </a:r>
            <a:endParaRPr lang="de-DE" sz="1200" dirty="0">
              <a:effectLst/>
              <a:latin typeface="Times New Roman" panose="02020603050405020304" pitchFamily="18" charset="0"/>
              <a:ea typeface="Times New Roman" panose="02020603050405020304" pitchFamily="18"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40</a:t>
            </a:fld>
            <a:endParaRPr lang="de-DE"/>
          </a:p>
        </p:txBody>
      </p:sp>
    </p:spTree>
    <p:extLst>
      <p:ext uri="{BB962C8B-B14F-4D97-AF65-F5344CB8AC3E}">
        <p14:creationId xmlns:p14="http://schemas.microsoft.com/office/powerpoint/2010/main" val="280596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1500"/>
              </a:spcBef>
              <a:spcAft>
                <a:spcPts val="1500"/>
              </a:spcAft>
            </a:pPr>
            <a:r>
              <a:rPr lang="de-DE" sz="1200" dirty="0">
                <a:solidFill>
                  <a:srgbClr val="374151"/>
                </a:solidFill>
                <a:effectLst/>
                <a:latin typeface="Segoe UI" panose="020B0502040204020203" pitchFamily="34" charset="0"/>
                <a:ea typeface="Times New Roman" panose="02020603050405020304" pitchFamily="18" charset="0"/>
              </a:rPr>
              <a:t>Beginnen wir mit einer grundlegenden Frage: Was ist Cloud-Datensicherheit? Kurz gesagt, es handelt sich um Maßnahmen und Technologien, die darauf abzielen, Daten in der Cloud vor Verlust, Lecks und unautorisierten Zugriffen zu schützen. Im Vergleich zur traditionellen Datensicherheit bringt die Cloud eigene Herausforderungen mit sich. Dazu gehören Datenschutz, die Gefahr von Datenverlusten, unautorisierte Zugriffe und Bedrohungen durch Insider.</a:t>
            </a:r>
            <a:endParaRPr lang="de-DE" sz="1200" dirty="0">
              <a:effectLst/>
              <a:latin typeface="Times New Roman" panose="02020603050405020304" pitchFamily="18" charset="0"/>
              <a:ea typeface="Times New Roman" panose="02020603050405020304" pitchFamily="18" charset="0"/>
            </a:endParaRPr>
          </a:p>
          <a:p>
            <a:pPr algn="l">
              <a:spcBef>
                <a:spcPts val="1500"/>
              </a:spcBef>
              <a:spcAft>
                <a:spcPts val="1500"/>
              </a:spcAft>
            </a:pPr>
            <a:r>
              <a:rPr lang="de-DE" sz="1200" dirty="0">
                <a:solidFill>
                  <a:srgbClr val="374151"/>
                </a:solidFill>
                <a:effectLst/>
                <a:latin typeface="Segoe UI" panose="020B0502040204020203" pitchFamily="34" charset="0"/>
                <a:ea typeface="Times New Roman" panose="02020603050405020304" pitchFamily="18" charset="0"/>
              </a:rPr>
              <a:t>Ein wichtiger Aspekt der Cloud-Sicherheit ist das Modell der geteilten Verantwortung. Dies bedeutet, dass sowohl Cloud-Anbieter als auch Kunden bestimmte Sicherheitsaufgaben übernehmen müssen. Es ist eine gemeinsame Anstrengung, die ein tiefes Verständnis der jeweiligen Rollen erfordert.</a:t>
            </a:r>
            <a:endParaRPr lang="de-DE" sz="1200" dirty="0">
              <a:effectLst/>
              <a:latin typeface="Times New Roman" panose="02020603050405020304" pitchFamily="18" charset="0"/>
              <a:ea typeface="Times New Roman" panose="02020603050405020304" pitchFamily="18"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41</a:t>
            </a:fld>
            <a:endParaRPr lang="de-DE"/>
          </a:p>
        </p:txBody>
      </p:sp>
    </p:spTree>
    <p:extLst>
      <p:ext uri="{BB962C8B-B14F-4D97-AF65-F5344CB8AC3E}">
        <p14:creationId xmlns:p14="http://schemas.microsoft.com/office/powerpoint/2010/main" val="58416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000000"/>
                </a:solidFill>
                <a:effectLst/>
                <a:latin typeface="Noto serif" panose="02020600060500020200" pitchFamily="18" charset="0"/>
              </a:rPr>
              <a:t>The client-side component of the digital virus scanning and decryption system detects a virus on a workstation (1). The server-side component logs the virus information in a central database (2) and further forwards it to a central virus analysis center (3), where it is assigned a virus signature. The virus signature is returned (4), logged by the server-side component (5), and distributed to all workstations under the system’s protection (6).</a:t>
            </a:r>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43</a:t>
            </a:fld>
            <a:endParaRPr lang="de-DE"/>
          </a:p>
        </p:txBody>
      </p:sp>
    </p:spTree>
    <p:extLst>
      <p:ext uri="{BB962C8B-B14F-4D97-AF65-F5344CB8AC3E}">
        <p14:creationId xmlns:p14="http://schemas.microsoft.com/office/powerpoint/2010/main" val="379148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1" dirty="0">
                <a:solidFill>
                  <a:srgbClr val="3D3B49"/>
                </a:solidFill>
                <a:effectLst/>
                <a:latin typeface="Noto serif" panose="02020600060500020200" pitchFamily="18" charset="0"/>
              </a:rPr>
              <a:t>Device Control</a:t>
            </a:r>
            <a:r>
              <a:rPr lang="en-US" b="0" i="0" dirty="0">
                <a:solidFill>
                  <a:srgbClr val="3D3B49"/>
                </a:solidFill>
                <a:effectLst/>
                <a:latin typeface="Noto serif" panose="02020600060500020200" pitchFamily="18" charset="0"/>
              </a:rPr>
              <a:t> – This allows the administrator to control which devices users can store or copy data on. For example, it can be used to block users from storing potentially confidential data on USB drives or SD cards.</a:t>
            </a:r>
          </a:p>
          <a:p>
            <a:pPr algn="l">
              <a:buFont typeface="Arial" panose="020B0604020202020204" pitchFamily="34" charset="0"/>
              <a:buChar char="•"/>
            </a:pPr>
            <a:r>
              <a:rPr lang="en-US" b="0" i="1" dirty="0">
                <a:solidFill>
                  <a:srgbClr val="3D3B49"/>
                </a:solidFill>
                <a:effectLst/>
                <a:latin typeface="Noto serif" panose="02020600060500020200" pitchFamily="18" charset="0"/>
              </a:rPr>
              <a:t>Content-Aware Protection</a:t>
            </a:r>
            <a:r>
              <a:rPr lang="en-US" b="0" i="0" dirty="0">
                <a:solidFill>
                  <a:srgbClr val="3D3B49"/>
                </a:solidFill>
                <a:effectLst/>
                <a:latin typeface="Noto serif" panose="02020600060500020200" pitchFamily="18" charset="0"/>
              </a:rPr>
              <a:t> – This allows the administrator to monitor and control files, emails, and other kinds of artifacts that can hold data, primarily to ensure that no confidential information can be extracted from them.</a:t>
            </a:r>
          </a:p>
          <a:p>
            <a:pPr algn="l">
              <a:buFont typeface="Arial" panose="020B0604020202020204" pitchFamily="34" charset="0"/>
              <a:buChar char="•"/>
            </a:pPr>
            <a:r>
              <a:rPr lang="en-US" b="0" i="1" dirty="0">
                <a:solidFill>
                  <a:srgbClr val="3D3B49"/>
                </a:solidFill>
                <a:effectLst/>
                <a:latin typeface="Noto serif" panose="02020600060500020200" pitchFamily="18" charset="0"/>
              </a:rPr>
              <a:t>Data Scanning</a:t>
            </a:r>
            <a:r>
              <a:rPr lang="en-US" b="0" i="0" dirty="0">
                <a:solidFill>
                  <a:srgbClr val="3D3B49"/>
                </a:solidFill>
                <a:effectLst/>
                <a:latin typeface="Noto serif" panose="02020600060500020200" pitchFamily="18" charset="0"/>
              </a:rPr>
              <a:t> – This function can scan files, emails, and digital documents across different devices to mark those that can be considered confidential. Information assets can be labeled as confidential for future reference by other mechanisms.</a:t>
            </a:r>
          </a:p>
          <a:p>
            <a:pPr algn="l">
              <a:buFont typeface="Arial" panose="020B0604020202020204" pitchFamily="34" charset="0"/>
              <a:buChar char="•"/>
            </a:pPr>
            <a:r>
              <a:rPr lang="en-US" b="0" i="1" dirty="0">
                <a:solidFill>
                  <a:srgbClr val="3D3B49"/>
                </a:solidFill>
                <a:effectLst/>
                <a:latin typeface="Noto serif" panose="02020600060500020200" pitchFamily="18" charset="0"/>
              </a:rPr>
              <a:t>Forced Encryption</a:t>
            </a:r>
            <a:r>
              <a:rPr lang="en-US" b="0" i="0" dirty="0">
                <a:solidFill>
                  <a:srgbClr val="3D3B49"/>
                </a:solidFill>
                <a:effectLst/>
                <a:latin typeface="Noto serif" panose="02020600060500020200" pitchFamily="18" charset="0"/>
              </a:rPr>
              <a:t> – This is used to ensure that any content that is allowed to leave the organization is encrypted to ensure that it will be accessed only by authorized parties.</a:t>
            </a:r>
          </a:p>
          <a:p>
            <a:endParaRPr lang="de-DE" dirty="0"/>
          </a:p>
        </p:txBody>
      </p:sp>
      <p:sp>
        <p:nvSpPr>
          <p:cNvPr id="4" name="Foliennummernplatzhalter 3"/>
          <p:cNvSpPr>
            <a:spLocks noGrp="1"/>
          </p:cNvSpPr>
          <p:nvPr>
            <p:ph type="sldNum" sz="quarter" idx="5"/>
          </p:nvPr>
        </p:nvSpPr>
        <p:spPr/>
        <p:txBody>
          <a:bodyPr/>
          <a:lstStyle/>
          <a:p>
            <a:fld id="{0C39322C-E1E9-4358-8F79-54794D1F19E0}" type="slidenum">
              <a:rPr lang="de-DE" smtClean="0"/>
              <a:t>45</a:t>
            </a:fld>
            <a:endParaRPr lang="de-DE"/>
          </a:p>
        </p:txBody>
      </p:sp>
    </p:spTree>
    <p:extLst>
      <p:ext uri="{BB962C8B-B14F-4D97-AF65-F5344CB8AC3E}">
        <p14:creationId xmlns:p14="http://schemas.microsoft.com/office/powerpoint/2010/main" val="3941094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F0DCE6-4704-4698-AFAC-D5550CE9FAB0}"/>
              </a:ext>
            </a:extLst>
          </p:cNvPr>
          <p:cNvSpPr/>
          <p:nvPr/>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46A57821-2480-43F4-BA34-F510B1752C1A}"/>
              </a:ext>
            </a:extLst>
          </p:cNvPr>
          <p:cNvSpPr/>
          <p:nvPr/>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858FF7A7-217D-4037-8041-FF118C4E3B0F}"/>
              </a:ext>
            </a:extLst>
          </p:cNvPr>
          <p:cNvSpPr>
            <a:spLocks noGrp="1"/>
          </p:cNvSpPr>
          <p:nvPr>
            <p:ph type="ctrTitle" hasCustomPrompt="1"/>
          </p:nvPr>
        </p:nvSpPr>
        <p:spPr>
          <a:xfrm>
            <a:off x="1524000" y="1188000"/>
            <a:ext cx="9144000" cy="5202000"/>
          </a:xfrm>
          <a:prstGeom prst="rect">
            <a:avLst/>
          </a:prstGeom>
        </p:spPr>
        <p:txBody>
          <a:bodyPr anchor="ctr"/>
          <a:lstStyle>
            <a:lvl1pPr algn="ctr">
              <a:defRPr sz="8000">
                <a:latin typeface="+mj-lt"/>
              </a:defRPr>
            </a:lvl1pPr>
          </a:lstStyle>
          <a:p>
            <a:r>
              <a:rPr lang="de-DE" noProof="0"/>
              <a:t>Titel</a:t>
            </a:r>
          </a:p>
        </p:txBody>
      </p:sp>
      <p:sp>
        <p:nvSpPr>
          <p:cNvPr id="4" name="Date Placeholder 3">
            <a:extLst>
              <a:ext uri="{FF2B5EF4-FFF2-40B4-BE49-F238E27FC236}">
                <a16:creationId xmlns:a16="http://schemas.microsoft.com/office/drawing/2014/main" id="{DC35C78D-723E-4EA3-B177-8B35F03BB5FD}"/>
              </a:ext>
            </a:extLst>
          </p:cNvPr>
          <p:cNvSpPr>
            <a:spLocks noGrp="1"/>
          </p:cNvSpPr>
          <p:nvPr>
            <p:ph type="dt" sz="half" idx="10"/>
          </p:nvPr>
        </p:nvSpPr>
        <p:spPr>
          <a:xfrm>
            <a:off x="720000" y="6498000"/>
            <a:ext cx="2743200" cy="360000"/>
          </a:xfrm>
          <a:prstGeom prst="rect">
            <a:avLst/>
          </a:prstGeom>
        </p:spPr>
        <p:txBody>
          <a:bodyPr/>
          <a:lstStyle>
            <a:lvl1pPr>
              <a:defRPr sz="1600">
                <a:solidFill>
                  <a:schemeClr val="bg1"/>
                </a:solidFill>
              </a:defRPr>
            </a:lvl1pPr>
          </a:lstStyle>
          <a:p>
            <a:r>
              <a:rPr lang="de-DE"/>
              <a:t>9. Januar 2023</a:t>
            </a:r>
          </a:p>
        </p:txBody>
      </p:sp>
      <p:sp>
        <p:nvSpPr>
          <p:cNvPr id="5" name="Footer Placeholder 4">
            <a:extLst>
              <a:ext uri="{FF2B5EF4-FFF2-40B4-BE49-F238E27FC236}">
                <a16:creationId xmlns:a16="http://schemas.microsoft.com/office/drawing/2014/main" id="{709BECB7-C809-4BFC-92CA-8D8497991886}"/>
              </a:ext>
            </a:extLst>
          </p:cNvPr>
          <p:cNvSpPr>
            <a:spLocks noGrp="1"/>
          </p:cNvSpPr>
          <p:nvPr>
            <p:ph type="ftr" sz="quarter" idx="11"/>
          </p:nvPr>
        </p:nvSpPr>
        <p:spPr>
          <a:xfrm>
            <a:off x="4038600" y="6498000"/>
            <a:ext cx="4114800" cy="360000"/>
          </a:xfrm>
          <a:prstGeom prst="rect">
            <a:avLst/>
          </a:prstGeom>
        </p:spPr>
        <p:txBody>
          <a:bodyPr/>
          <a:lstStyle>
            <a:lvl1pPr>
              <a:defRPr sz="1600">
                <a:solidFill>
                  <a:schemeClr val="bg1"/>
                </a:solidFill>
              </a:defRPr>
            </a:lvl1pPr>
          </a:lstStyle>
          <a:p>
            <a:r>
              <a:rPr lang="de-DE"/>
              <a:t>Philipp Weber &amp; Nick Schreiber</a:t>
            </a:r>
          </a:p>
        </p:txBody>
      </p:sp>
      <p:sp>
        <p:nvSpPr>
          <p:cNvPr id="6" name="Slide Number Placeholder 5">
            <a:extLst>
              <a:ext uri="{FF2B5EF4-FFF2-40B4-BE49-F238E27FC236}">
                <a16:creationId xmlns:a16="http://schemas.microsoft.com/office/drawing/2014/main" id="{60A86616-2F1A-4697-ACAA-6732B5F02122}"/>
              </a:ext>
            </a:extLst>
          </p:cNvPr>
          <p:cNvSpPr>
            <a:spLocks noGrp="1"/>
          </p:cNvSpPr>
          <p:nvPr>
            <p:ph type="sldNum" sz="quarter" idx="12"/>
          </p:nvPr>
        </p:nvSpPr>
        <p:spPr>
          <a:xfrm>
            <a:off x="8730000" y="6498000"/>
            <a:ext cx="2743200" cy="360000"/>
          </a:xfrm>
          <a:prstGeom prst="rect">
            <a:avLst/>
          </a:prstGeom>
        </p:spPr>
        <p:txBody>
          <a:bodyPr/>
          <a:lstStyle>
            <a:lvl1pPr>
              <a:defRPr sz="1600">
                <a:solidFill>
                  <a:schemeClr val="bg1"/>
                </a:solidFill>
              </a:defRPr>
            </a:lvl1pPr>
          </a:lstStyle>
          <a:p>
            <a:fld id="{629E1D32-139B-4C55-A3C3-B5F4791988C6}" type="slidenum">
              <a:rPr lang="de-DE" smtClean="0"/>
              <a:pPr/>
              <a:t>‹Nr.›</a:t>
            </a:fld>
            <a:endParaRPr lang="de-DE"/>
          </a:p>
        </p:txBody>
      </p:sp>
      <p:pic>
        <p:nvPicPr>
          <p:cNvPr id="14" name="Content Placeholder 10">
            <a:extLst>
              <a:ext uri="{FF2B5EF4-FFF2-40B4-BE49-F238E27FC236}">
                <a16:creationId xmlns:a16="http://schemas.microsoft.com/office/drawing/2014/main" id="{7FFBEEBE-E833-4093-B5D4-010B51F5F2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000" y="126000"/>
            <a:ext cx="2614736" cy="828000"/>
          </a:xfrm>
          <a:prstGeom prst="rect">
            <a:avLst/>
          </a:prstGeom>
        </p:spPr>
      </p:pic>
      <p:sp>
        <p:nvSpPr>
          <p:cNvPr id="15" name="Rectangle 14">
            <a:extLst>
              <a:ext uri="{FF2B5EF4-FFF2-40B4-BE49-F238E27FC236}">
                <a16:creationId xmlns:a16="http://schemas.microsoft.com/office/drawing/2014/main" id="{BB7E58BB-6C62-4607-90F7-E801B9DEAD0F}"/>
              </a:ext>
            </a:extLst>
          </p:cNvPr>
          <p:cNvSpPr/>
          <p:nvPr/>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4792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B1C2-432B-4AA8-8793-782895490F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de-DE"/>
          </a:p>
        </p:txBody>
      </p:sp>
      <p:sp>
        <p:nvSpPr>
          <p:cNvPr id="3" name="Content Placeholder 2">
            <a:extLst>
              <a:ext uri="{FF2B5EF4-FFF2-40B4-BE49-F238E27FC236}">
                <a16:creationId xmlns:a16="http://schemas.microsoft.com/office/drawing/2014/main" id="{62E0918F-B88A-447D-8389-4064AA429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Text Placeholder 3">
            <a:extLst>
              <a:ext uri="{FF2B5EF4-FFF2-40B4-BE49-F238E27FC236}">
                <a16:creationId xmlns:a16="http://schemas.microsoft.com/office/drawing/2014/main" id="{19626B20-45FD-4932-8FCF-74F99C570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CE9FB6-E3EC-470E-818A-CCFB282DAE5E}"/>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6" name="Footer Placeholder 5">
            <a:extLst>
              <a:ext uri="{FF2B5EF4-FFF2-40B4-BE49-F238E27FC236}">
                <a16:creationId xmlns:a16="http://schemas.microsoft.com/office/drawing/2014/main" id="{B5916EC0-450F-48C3-BEEC-E4759EF25023}"/>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7" name="Slide Number Placeholder 6">
            <a:extLst>
              <a:ext uri="{FF2B5EF4-FFF2-40B4-BE49-F238E27FC236}">
                <a16:creationId xmlns:a16="http://schemas.microsoft.com/office/drawing/2014/main" id="{56E30584-A6DB-4AA5-BA54-F7735214FE50}"/>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476231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3222-E949-4E6F-B3D8-F5E33E6748E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de-DE"/>
          </a:p>
        </p:txBody>
      </p:sp>
      <p:sp>
        <p:nvSpPr>
          <p:cNvPr id="3" name="Picture Placeholder 2">
            <a:extLst>
              <a:ext uri="{FF2B5EF4-FFF2-40B4-BE49-F238E27FC236}">
                <a16:creationId xmlns:a16="http://schemas.microsoft.com/office/drawing/2014/main" id="{A6EE7650-40D9-4ECE-9D3E-39243D034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de-DE"/>
          </a:p>
        </p:txBody>
      </p:sp>
      <p:sp>
        <p:nvSpPr>
          <p:cNvPr id="4" name="Text Placeholder 3">
            <a:extLst>
              <a:ext uri="{FF2B5EF4-FFF2-40B4-BE49-F238E27FC236}">
                <a16:creationId xmlns:a16="http://schemas.microsoft.com/office/drawing/2014/main" id="{A1AA1307-0E6F-406A-AC21-729177BFA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6603C6-1E12-4A91-A4B8-9470C009B1F0}"/>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6" name="Footer Placeholder 5">
            <a:extLst>
              <a:ext uri="{FF2B5EF4-FFF2-40B4-BE49-F238E27FC236}">
                <a16:creationId xmlns:a16="http://schemas.microsoft.com/office/drawing/2014/main" id="{60B98F30-D5C0-475C-A404-D6EE3EC64262}"/>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7" name="Slide Number Placeholder 6">
            <a:extLst>
              <a:ext uri="{FF2B5EF4-FFF2-40B4-BE49-F238E27FC236}">
                <a16:creationId xmlns:a16="http://schemas.microsoft.com/office/drawing/2014/main" id="{A42D9732-FB71-4FA2-B531-E17098DD2CD5}"/>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604930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80AB-8747-466E-A521-701FFB55806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de-DE"/>
          </a:p>
        </p:txBody>
      </p:sp>
      <p:sp>
        <p:nvSpPr>
          <p:cNvPr id="3" name="Vertical Text Placeholder 2">
            <a:extLst>
              <a:ext uri="{FF2B5EF4-FFF2-40B4-BE49-F238E27FC236}">
                <a16:creationId xmlns:a16="http://schemas.microsoft.com/office/drawing/2014/main" id="{E44078BE-E76B-4E84-B05C-77D9AD5D7C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C898A99D-77E9-4F92-82C0-CD42250551F1}"/>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5" name="Footer Placeholder 4">
            <a:extLst>
              <a:ext uri="{FF2B5EF4-FFF2-40B4-BE49-F238E27FC236}">
                <a16:creationId xmlns:a16="http://schemas.microsoft.com/office/drawing/2014/main" id="{2AE50426-1ABC-46C8-86C7-84F2BEEA5387}"/>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6" name="Slide Number Placeholder 5">
            <a:extLst>
              <a:ext uri="{FF2B5EF4-FFF2-40B4-BE49-F238E27FC236}">
                <a16:creationId xmlns:a16="http://schemas.microsoft.com/office/drawing/2014/main" id="{6671EFC1-9D43-403C-818F-A07896352055}"/>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3440199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8B715-835E-41C3-A218-98DA20FB5E6C}"/>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de-DE"/>
          </a:p>
        </p:txBody>
      </p:sp>
      <p:sp>
        <p:nvSpPr>
          <p:cNvPr id="3" name="Vertical Text Placeholder 2">
            <a:extLst>
              <a:ext uri="{FF2B5EF4-FFF2-40B4-BE49-F238E27FC236}">
                <a16:creationId xmlns:a16="http://schemas.microsoft.com/office/drawing/2014/main" id="{0A2AED09-F1D1-4F77-AE02-5D5A92D3D75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234768BB-6347-4D8C-B469-90F6FF59A74A}"/>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5" name="Footer Placeholder 4">
            <a:extLst>
              <a:ext uri="{FF2B5EF4-FFF2-40B4-BE49-F238E27FC236}">
                <a16:creationId xmlns:a16="http://schemas.microsoft.com/office/drawing/2014/main" id="{9FC39A67-2B2A-4BF6-8606-A301ED7971C4}"/>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6" name="Slide Number Placeholder 5">
            <a:extLst>
              <a:ext uri="{FF2B5EF4-FFF2-40B4-BE49-F238E27FC236}">
                <a16:creationId xmlns:a16="http://schemas.microsoft.com/office/drawing/2014/main" id="{0D45F60D-472D-49A4-BE06-430DA2750444}"/>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1387859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0DD49D2-B83E-448E-9DF3-872A88F38C22}"/>
              </a:ext>
            </a:extLst>
          </p:cNvPr>
          <p:cNvSpPr>
            <a:spLocks noGrp="1"/>
          </p:cNvSpPr>
          <p:nvPr>
            <p:ph type="title" hasCustomPrompt="1"/>
          </p:nvPr>
        </p:nvSpPr>
        <p:spPr>
          <a:xfrm>
            <a:off x="720000" y="0"/>
            <a:ext cx="8604000" cy="1080000"/>
          </a:xfrm>
          <a:prstGeom prst="rect">
            <a:avLst/>
          </a:prstGeom>
        </p:spPr>
        <p:txBody>
          <a:bodyPr lIns="90000"/>
          <a:lstStyle>
            <a:lvl1pPr>
              <a:defRPr b="0">
                <a:solidFill>
                  <a:schemeClr val="tx1"/>
                </a:solidFill>
                <a:latin typeface="+mj-lt"/>
              </a:defRPr>
            </a:lvl1pPr>
          </a:lstStyle>
          <a:p>
            <a:r>
              <a:rPr lang="de-DE" noProof="0"/>
              <a:t>Titel</a:t>
            </a:r>
          </a:p>
        </p:txBody>
      </p:sp>
      <p:pic>
        <p:nvPicPr>
          <p:cNvPr id="16" name="Content Placeholder 10">
            <a:extLst>
              <a:ext uri="{FF2B5EF4-FFF2-40B4-BE49-F238E27FC236}">
                <a16:creationId xmlns:a16="http://schemas.microsoft.com/office/drawing/2014/main" id="{6F30BBF2-522D-44F7-9658-2515B490C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000" y="126000"/>
            <a:ext cx="2614736" cy="828000"/>
          </a:xfrm>
          <a:prstGeom prst="rect">
            <a:avLst/>
          </a:prstGeom>
        </p:spPr>
      </p:pic>
      <p:sp>
        <p:nvSpPr>
          <p:cNvPr id="17" name="Rectangle 16">
            <a:extLst>
              <a:ext uri="{FF2B5EF4-FFF2-40B4-BE49-F238E27FC236}">
                <a16:creationId xmlns:a16="http://schemas.microsoft.com/office/drawing/2014/main" id="{E77D921A-4953-4BFB-88AF-6678A997F71B}"/>
              </a:ext>
            </a:extLst>
          </p:cNvPr>
          <p:cNvSpPr/>
          <p:nvPr/>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D0679F7B-1165-4EC7-BEB0-2247C5E7A8BE}"/>
              </a:ext>
            </a:extLst>
          </p:cNvPr>
          <p:cNvSpPr/>
          <p:nvPr/>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4997FBDA-5142-4492-BEF5-6D735F600CE3}"/>
              </a:ext>
            </a:extLst>
          </p:cNvPr>
          <p:cNvSpPr/>
          <p:nvPr/>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ooter Placeholder 11">
            <a:extLst>
              <a:ext uri="{FF2B5EF4-FFF2-40B4-BE49-F238E27FC236}">
                <a16:creationId xmlns:a16="http://schemas.microsoft.com/office/drawing/2014/main" id="{331C70D9-0380-4395-83F4-C8C313756129}"/>
              </a:ext>
            </a:extLst>
          </p:cNvPr>
          <p:cNvSpPr>
            <a:spLocks noGrp="1"/>
          </p:cNvSpPr>
          <p:nvPr>
            <p:ph type="ftr" sz="quarter" idx="11"/>
          </p:nvPr>
        </p:nvSpPr>
        <p:spPr>
          <a:xfrm>
            <a:off x="4038600" y="6498000"/>
            <a:ext cx="4114800" cy="360000"/>
          </a:xfrm>
          <a:prstGeom prst="rect">
            <a:avLst/>
          </a:prstGeom>
        </p:spPr>
        <p:txBody>
          <a:bodyPr/>
          <a:lstStyle/>
          <a:p>
            <a:r>
              <a:rPr lang="de-DE" sz="1600">
                <a:solidFill>
                  <a:schemeClr val="bg1"/>
                </a:solidFill>
              </a:rPr>
              <a:t>Philipp Weber &amp; Nick Schreiber</a:t>
            </a:r>
          </a:p>
        </p:txBody>
      </p:sp>
      <p:sp>
        <p:nvSpPr>
          <p:cNvPr id="21" name="Slide Number Placeholder 12">
            <a:extLst>
              <a:ext uri="{FF2B5EF4-FFF2-40B4-BE49-F238E27FC236}">
                <a16:creationId xmlns:a16="http://schemas.microsoft.com/office/drawing/2014/main" id="{C464783D-55B4-4438-9A2C-C4271CAE03D8}"/>
              </a:ext>
            </a:extLst>
          </p:cNvPr>
          <p:cNvSpPr>
            <a:spLocks noGrp="1"/>
          </p:cNvSpPr>
          <p:nvPr>
            <p:ph type="sldNum" sz="quarter" idx="12"/>
          </p:nvPr>
        </p:nvSpPr>
        <p:spPr>
          <a:xfrm>
            <a:off x="8730000" y="6498000"/>
            <a:ext cx="2743200" cy="360000"/>
          </a:xfrm>
          <a:prstGeom prst="rect">
            <a:avLst/>
          </a:prstGeom>
        </p:spPr>
        <p:txBody>
          <a:bodyPr anchor="ctr"/>
          <a:lstStyle/>
          <a:p>
            <a:fld id="{629E1D32-139B-4C55-A3C3-B5F4791988C6}" type="slidenum">
              <a:rPr lang="de-DE" sz="1600" smtClean="0">
                <a:solidFill>
                  <a:schemeClr val="bg1"/>
                </a:solidFill>
              </a:rPr>
              <a:t>‹Nr.›</a:t>
            </a:fld>
            <a:endParaRPr lang="de-DE" sz="1600">
              <a:solidFill>
                <a:schemeClr val="bg1"/>
              </a:solidFill>
            </a:endParaRPr>
          </a:p>
        </p:txBody>
      </p:sp>
      <p:sp>
        <p:nvSpPr>
          <p:cNvPr id="22" name="Date Placeholder 13">
            <a:extLst>
              <a:ext uri="{FF2B5EF4-FFF2-40B4-BE49-F238E27FC236}">
                <a16:creationId xmlns:a16="http://schemas.microsoft.com/office/drawing/2014/main" id="{050DCAAF-AB29-4DBF-85D7-391106988017}"/>
              </a:ext>
            </a:extLst>
          </p:cNvPr>
          <p:cNvSpPr>
            <a:spLocks noGrp="1"/>
          </p:cNvSpPr>
          <p:nvPr>
            <p:ph type="dt" sz="half" idx="10"/>
          </p:nvPr>
        </p:nvSpPr>
        <p:spPr>
          <a:xfrm>
            <a:off x="720000" y="6498000"/>
            <a:ext cx="2743200" cy="360000"/>
          </a:xfrm>
          <a:prstGeom prst="rect">
            <a:avLst/>
          </a:prstGeom>
        </p:spPr>
        <p:txBody>
          <a:bodyPr/>
          <a:lstStyle/>
          <a:p>
            <a:r>
              <a:rPr lang="de-DE" sz="1600">
                <a:solidFill>
                  <a:schemeClr val="bg1"/>
                </a:solidFill>
              </a:rPr>
              <a:t>9. Januar 2023</a:t>
            </a:r>
          </a:p>
        </p:txBody>
      </p:sp>
      <p:sp>
        <p:nvSpPr>
          <p:cNvPr id="25" name="Text Placeholder 2">
            <a:extLst>
              <a:ext uri="{FF2B5EF4-FFF2-40B4-BE49-F238E27FC236}">
                <a16:creationId xmlns:a16="http://schemas.microsoft.com/office/drawing/2014/main" id="{DB5D2449-11E7-4DCA-ABA6-C2D2EA3802F2}"/>
              </a:ext>
            </a:extLst>
          </p:cNvPr>
          <p:cNvSpPr>
            <a:spLocks noGrp="1"/>
          </p:cNvSpPr>
          <p:nvPr>
            <p:ph type="body" idx="1" hasCustomPrompt="1"/>
          </p:nvPr>
        </p:nvSpPr>
        <p:spPr>
          <a:xfrm>
            <a:off x="720000" y="1908000"/>
            <a:ext cx="10753200" cy="3762000"/>
          </a:xfrm>
        </p:spPr>
        <p:txBody>
          <a:bodyPr anchor="t"/>
          <a:lstStyle>
            <a:lvl1pPr marL="342900" indent="-342900">
              <a:lnSpc>
                <a:spcPct val="200000"/>
              </a:lnSpc>
              <a:spcBef>
                <a:spcPts val="0"/>
              </a:spcBef>
              <a:spcAft>
                <a:spcPts val="600"/>
              </a:spcAft>
              <a:buFont typeface="Arial" panose="020B0604020202020204" pitchFamily="34" charset="0"/>
              <a:buChar char="•"/>
              <a:defRPr sz="28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Text</a:t>
            </a:r>
          </a:p>
        </p:txBody>
      </p:sp>
      <p:sp>
        <p:nvSpPr>
          <p:cNvPr id="11" name="Text Placeholder 2">
            <a:extLst>
              <a:ext uri="{FF2B5EF4-FFF2-40B4-BE49-F238E27FC236}">
                <a16:creationId xmlns:a16="http://schemas.microsoft.com/office/drawing/2014/main" id="{E7833A66-E003-4CC9-A1D2-83A9DA4CFBD9}"/>
              </a:ext>
            </a:extLst>
          </p:cNvPr>
          <p:cNvSpPr>
            <a:spLocks noGrp="1"/>
          </p:cNvSpPr>
          <p:nvPr>
            <p:ph type="body" idx="13" hasCustomPrompt="1"/>
          </p:nvPr>
        </p:nvSpPr>
        <p:spPr>
          <a:xfrm>
            <a:off x="6162002" y="5670000"/>
            <a:ext cx="6030000" cy="720000"/>
          </a:xfrm>
        </p:spPr>
        <p:txBody>
          <a:bodyPr lIns="0" tIns="0" rIns="126000" bIns="0" anchor="b" anchorCtr="0">
            <a:normAutofit/>
          </a:bodyPr>
          <a:lstStyle>
            <a:lvl1pPr marL="0" indent="0" algn="r">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
        <p:nvSpPr>
          <p:cNvPr id="13" name="Text Placeholder 2">
            <a:extLst>
              <a:ext uri="{FF2B5EF4-FFF2-40B4-BE49-F238E27FC236}">
                <a16:creationId xmlns:a16="http://schemas.microsoft.com/office/drawing/2014/main" id="{A1D0FF27-1B4E-4786-9140-FE7CC4E56DE4}"/>
              </a:ext>
            </a:extLst>
          </p:cNvPr>
          <p:cNvSpPr>
            <a:spLocks noGrp="1"/>
          </p:cNvSpPr>
          <p:nvPr>
            <p:ph type="body" idx="14" hasCustomPrompt="1"/>
          </p:nvPr>
        </p:nvSpPr>
        <p:spPr>
          <a:xfrm>
            <a:off x="0" y="5670000"/>
            <a:ext cx="6030000" cy="720000"/>
          </a:xfrm>
        </p:spPr>
        <p:txBody>
          <a:bodyPr lIns="0" tIns="0" rIns="126000" bIns="0" anchor="b" anchorCtr="0">
            <a:normAutofit/>
          </a:bodyPr>
          <a:lstStyle>
            <a:lvl1pPr marL="108000" indent="0" algn="l">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Tree>
    <p:extLst>
      <p:ext uri="{BB962C8B-B14F-4D97-AF65-F5344CB8AC3E}">
        <p14:creationId xmlns:p14="http://schemas.microsoft.com/office/powerpoint/2010/main" val="47159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und Bi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0DD49D2-B83E-448E-9DF3-872A88F38C22}"/>
              </a:ext>
            </a:extLst>
          </p:cNvPr>
          <p:cNvSpPr>
            <a:spLocks noGrp="1"/>
          </p:cNvSpPr>
          <p:nvPr>
            <p:ph type="title" hasCustomPrompt="1"/>
          </p:nvPr>
        </p:nvSpPr>
        <p:spPr>
          <a:xfrm>
            <a:off x="720000" y="0"/>
            <a:ext cx="8604000" cy="1080000"/>
          </a:xfrm>
          <a:prstGeom prst="rect">
            <a:avLst/>
          </a:prstGeom>
        </p:spPr>
        <p:txBody>
          <a:bodyPr lIns="90000"/>
          <a:lstStyle>
            <a:lvl1pPr>
              <a:defRPr b="0">
                <a:solidFill>
                  <a:schemeClr val="tx1"/>
                </a:solidFill>
                <a:latin typeface="+mj-lt"/>
              </a:defRPr>
            </a:lvl1pPr>
          </a:lstStyle>
          <a:p>
            <a:r>
              <a:rPr lang="de-DE" noProof="0"/>
              <a:t>Titel</a:t>
            </a:r>
          </a:p>
        </p:txBody>
      </p:sp>
      <p:pic>
        <p:nvPicPr>
          <p:cNvPr id="16" name="Content Placeholder 10">
            <a:extLst>
              <a:ext uri="{FF2B5EF4-FFF2-40B4-BE49-F238E27FC236}">
                <a16:creationId xmlns:a16="http://schemas.microsoft.com/office/drawing/2014/main" id="{6F30BBF2-522D-44F7-9658-2515B490C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000" y="126000"/>
            <a:ext cx="2614736" cy="828000"/>
          </a:xfrm>
          <a:prstGeom prst="rect">
            <a:avLst/>
          </a:prstGeom>
        </p:spPr>
      </p:pic>
      <p:sp>
        <p:nvSpPr>
          <p:cNvPr id="17" name="Rectangle 16">
            <a:extLst>
              <a:ext uri="{FF2B5EF4-FFF2-40B4-BE49-F238E27FC236}">
                <a16:creationId xmlns:a16="http://schemas.microsoft.com/office/drawing/2014/main" id="{E77D921A-4953-4BFB-88AF-6678A997F71B}"/>
              </a:ext>
            </a:extLst>
          </p:cNvPr>
          <p:cNvSpPr/>
          <p:nvPr/>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D0679F7B-1165-4EC7-BEB0-2247C5E7A8BE}"/>
              </a:ext>
            </a:extLst>
          </p:cNvPr>
          <p:cNvSpPr/>
          <p:nvPr/>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4997FBDA-5142-4492-BEF5-6D735F600CE3}"/>
              </a:ext>
            </a:extLst>
          </p:cNvPr>
          <p:cNvSpPr/>
          <p:nvPr/>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ooter Placeholder 11">
            <a:extLst>
              <a:ext uri="{FF2B5EF4-FFF2-40B4-BE49-F238E27FC236}">
                <a16:creationId xmlns:a16="http://schemas.microsoft.com/office/drawing/2014/main" id="{331C70D9-0380-4395-83F4-C8C313756129}"/>
              </a:ext>
            </a:extLst>
          </p:cNvPr>
          <p:cNvSpPr>
            <a:spLocks noGrp="1"/>
          </p:cNvSpPr>
          <p:nvPr>
            <p:ph type="ftr" sz="quarter" idx="11"/>
          </p:nvPr>
        </p:nvSpPr>
        <p:spPr>
          <a:xfrm>
            <a:off x="4038600" y="6498000"/>
            <a:ext cx="4114800" cy="360000"/>
          </a:xfrm>
          <a:prstGeom prst="rect">
            <a:avLst/>
          </a:prstGeom>
        </p:spPr>
        <p:txBody>
          <a:bodyPr/>
          <a:lstStyle/>
          <a:p>
            <a:r>
              <a:rPr lang="de-DE" sz="1600">
                <a:solidFill>
                  <a:schemeClr val="bg1"/>
                </a:solidFill>
              </a:rPr>
              <a:t>Philipp Weber &amp; Nick Schreiber</a:t>
            </a:r>
          </a:p>
        </p:txBody>
      </p:sp>
      <p:sp>
        <p:nvSpPr>
          <p:cNvPr id="21" name="Slide Number Placeholder 12">
            <a:extLst>
              <a:ext uri="{FF2B5EF4-FFF2-40B4-BE49-F238E27FC236}">
                <a16:creationId xmlns:a16="http://schemas.microsoft.com/office/drawing/2014/main" id="{C464783D-55B4-4438-9A2C-C4271CAE03D8}"/>
              </a:ext>
            </a:extLst>
          </p:cNvPr>
          <p:cNvSpPr>
            <a:spLocks noGrp="1"/>
          </p:cNvSpPr>
          <p:nvPr>
            <p:ph type="sldNum" sz="quarter" idx="12"/>
          </p:nvPr>
        </p:nvSpPr>
        <p:spPr>
          <a:xfrm>
            <a:off x="8730000" y="6498000"/>
            <a:ext cx="2743200" cy="360000"/>
          </a:xfrm>
          <a:prstGeom prst="rect">
            <a:avLst/>
          </a:prstGeom>
        </p:spPr>
        <p:txBody>
          <a:bodyPr anchor="ctr"/>
          <a:lstStyle/>
          <a:p>
            <a:fld id="{629E1D32-139B-4C55-A3C3-B5F4791988C6}" type="slidenum">
              <a:rPr lang="de-DE" sz="1600" smtClean="0">
                <a:solidFill>
                  <a:schemeClr val="bg1"/>
                </a:solidFill>
              </a:rPr>
              <a:t>‹Nr.›</a:t>
            </a:fld>
            <a:endParaRPr lang="de-DE" sz="1600">
              <a:solidFill>
                <a:schemeClr val="bg1"/>
              </a:solidFill>
            </a:endParaRPr>
          </a:p>
        </p:txBody>
      </p:sp>
      <p:sp>
        <p:nvSpPr>
          <p:cNvPr id="22" name="Date Placeholder 13">
            <a:extLst>
              <a:ext uri="{FF2B5EF4-FFF2-40B4-BE49-F238E27FC236}">
                <a16:creationId xmlns:a16="http://schemas.microsoft.com/office/drawing/2014/main" id="{050DCAAF-AB29-4DBF-85D7-391106988017}"/>
              </a:ext>
            </a:extLst>
          </p:cNvPr>
          <p:cNvSpPr>
            <a:spLocks noGrp="1"/>
          </p:cNvSpPr>
          <p:nvPr>
            <p:ph type="dt" sz="half" idx="10"/>
          </p:nvPr>
        </p:nvSpPr>
        <p:spPr>
          <a:xfrm>
            <a:off x="720000" y="6498000"/>
            <a:ext cx="2743200" cy="360000"/>
          </a:xfrm>
          <a:prstGeom prst="rect">
            <a:avLst/>
          </a:prstGeom>
        </p:spPr>
        <p:txBody>
          <a:bodyPr/>
          <a:lstStyle/>
          <a:p>
            <a:r>
              <a:rPr lang="de-DE" sz="1600">
                <a:solidFill>
                  <a:schemeClr val="bg1"/>
                </a:solidFill>
              </a:rPr>
              <a:t>9. Januar 2023</a:t>
            </a:r>
          </a:p>
        </p:txBody>
      </p:sp>
      <p:sp>
        <p:nvSpPr>
          <p:cNvPr id="14" name="Bildplatzhalter 2">
            <a:extLst>
              <a:ext uri="{FF2B5EF4-FFF2-40B4-BE49-F238E27FC236}">
                <a16:creationId xmlns:a16="http://schemas.microsoft.com/office/drawing/2014/main" id="{7F647214-6CE3-4E20-B58E-0F147FAF816B}"/>
              </a:ext>
            </a:extLst>
          </p:cNvPr>
          <p:cNvSpPr>
            <a:spLocks noGrp="1"/>
          </p:cNvSpPr>
          <p:nvPr>
            <p:ph type="pic" sz="quarter" idx="14"/>
          </p:nvPr>
        </p:nvSpPr>
        <p:spPr>
          <a:xfrm>
            <a:off x="718075" y="1188000"/>
            <a:ext cx="10753200" cy="4482550"/>
          </a:xfrm>
        </p:spPr>
        <p:txBody>
          <a:bodyPr/>
          <a:lstStyle/>
          <a:p>
            <a:r>
              <a:rPr lang="en-GB"/>
              <a:t>Click icon to add picture</a:t>
            </a:r>
            <a:endParaRPr lang="de-DE"/>
          </a:p>
        </p:txBody>
      </p:sp>
      <p:sp>
        <p:nvSpPr>
          <p:cNvPr id="24" name="Text Placeholder 2">
            <a:extLst>
              <a:ext uri="{FF2B5EF4-FFF2-40B4-BE49-F238E27FC236}">
                <a16:creationId xmlns:a16="http://schemas.microsoft.com/office/drawing/2014/main" id="{43B042A7-1854-4A27-AEF4-466A71785812}"/>
              </a:ext>
            </a:extLst>
          </p:cNvPr>
          <p:cNvSpPr>
            <a:spLocks noGrp="1"/>
          </p:cNvSpPr>
          <p:nvPr>
            <p:ph type="body" idx="13" hasCustomPrompt="1"/>
          </p:nvPr>
        </p:nvSpPr>
        <p:spPr>
          <a:xfrm>
            <a:off x="6162002" y="5670000"/>
            <a:ext cx="6030000" cy="720000"/>
          </a:xfrm>
        </p:spPr>
        <p:txBody>
          <a:bodyPr lIns="0" tIns="0" rIns="126000" bIns="0" anchor="b" anchorCtr="0">
            <a:normAutofit/>
          </a:bodyPr>
          <a:lstStyle>
            <a:lvl1pPr marL="0" indent="0" algn="r">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
        <p:nvSpPr>
          <p:cNvPr id="26" name="Text Placeholder 2">
            <a:extLst>
              <a:ext uri="{FF2B5EF4-FFF2-40B4-BE49-F238E27FC236}">
                <a16:creationId xmlns:a16="http://schemas.microsoft.com/office/drawing/2014/main" id="{77FBEC44-6F32-4C15-931C-BDE282604854}"/>
              </a:ext>
            </a:extLst>
          </p:cNvPr>
          <p:cNvSpPr>
            <a:spLocks noGrp="1"/>
          </p:cNvSpPr>
          <p:nvPr>
            <p:ph type="body" idx="15" hasCustomPrompt="1"/>
          </p:nvPr>
        </p:nvSpPr>
        <p:spPr>
          <a:xfrm>
            <a:off x="0" y="5670000"/>
            <a:ext cx="6030000" cy="720000"/>
          </a:xfrm>
        </p:spPr>
        <p:txBody>
          <a:bodyPr lIns="0" tIns="0" rIns="126000" bIns="0" anchor="b" anchorCtr="0">
            <a:normAutofit/>
          </a:bodyPr>
          <a:lstStyle>
            <a:lvl1pPr marL="108000" indent="0" algn="l">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Tree>
    <p:extLst>
      <p:ext uri="{BB962C8B-B14F-4D97-AF65-F5344CB8AC3E}">
        <p14:creationId xmlns:p14="http://schemas.microsoft.com/office/powerpoint/2010/main" val="164746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und 2 Bilde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0DD49D2-B83E-448E-9DF3-872A88F38C22}"/>
              </a:ext>
            </a:extLst>
          </p:cNvPr>
          <p:cNvSpPr>
            <a:spLocks noGrp="1"/>
          </p:cNvSpPr>
          <p:nvPr>
            <p:ph type="title" hasCustomPrompt="1"/>
          </p:nvPr>
        </p:nvSpPr>
        <p:spPr>
          <a:xfrm>
            <a:off x="720000" y="0"/>
            <a:ext cx="8604000" cy="1080000"/>
          </a:xfrm>
          <a:prstGeom prst="rect">
            <a:avLst/>
          </a:prstGeom>
        </p:spPr>
        <p:txBody>
          <a:bodyPr lIns="90000"/>
          <a:lstStyle>
            <a:lvl1pPr>
              <a:defRPr b="0">
                <a:solidFill>
                  <a:schemeClr val="tx1"/>
                </a:solidFill>
                <a:latin typeface="+mj-lt"/>
              </a:defRPr>
            </a:lvl1pPr>
          </a:lstStyle>
          <a:p>
            <a:r>
              <a:rPr lang="de-DE" noProof="0"/>
              <a:t>Titel</a:t>
            </a:r>
          </a:p>
        </p:txBody>
      </p:sp>
      <p:pic>
        <p:nvPicPr>
          <p:cNvPr id="16" name="Content Placeholder 10">
            <a:extLst>
              <a:ext uri="{FF2B5EF4-FFF2-40B4-BE49-F238E27FC236}">
                <a16:creationId xmlns:a16="http://schemas.microsoft.com/office/drawing/2014/main" id="{6F30BBF2-522D-44F7-9658-2515B490C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000" y="126000"/>
            <a:ext cx="2614736" cy="828000"/>
          </a:xfrm>
          <a:prstGeom prst="rect">
            <a:avLst/>
          </a:prstGeom>
        </p:spPr>
      </p:pic>
      <p:sp>
        <p:nvSpPr>
          <p:cNvPr id="17" name="Rectangle 16">
            <a:extLst>
              <a:ext uri="{FF2B5EF4-FFF2-40B4-BE49-F238E27FC236}">
                <a16:creationId xmlns:a16="http://schemas.microsoft.com/office/drawing/2014/main" id="{E77D921A-4953-4BFB-88AF-6678A997F71B}"/>
              </a:ext>
            </a:extLst>
          </p:cNvPr>
          <p:cNvSpPr/>
          <p:nvPr/>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D0679F7B-1165-4EC7-BEB0-2247C5E7A8BE}"/>
              </a:ext>
            </a:extLst>
          </p:cNvPr>
          <p:cNvSpPr/>
          <p:nvPr/>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4997FBDA-5142-4492-BEF5-6D735F600CE3}"/>
              </a:ext>
            </a:extLst>
          </p:cNvPr>
          <p:cNvSpPr/>
          <p:nvPr/>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ooter Placeholder 11">
            <a:extLst>
              <a:ext uri="{FF2B5EF4-FFF2-40B4-BE49-F238E27FC236}">
                <a16:creationId xmlns:a16="http://schemas.microsoft.com/office/drawing/2014/main" id="{331C70D9-0380-4395-83F4-C8C313756129}"/>
              </a:ext>
            </a:extLst>
          </p:cNvPr>
          <p:cNvSpPr>
            <a:spLocks noGrp="1"/>
          </p:cNvSpPr>
          <p:nvPr>
            <p:ph type="ftr" sz="quarter" idx="11"/>
          </p:nvPr>
        </p:nvSpPr>
        <p:spPr>
          <a:xfrm>
            <a:off x="4038600" y="6498000"/>
            <a:ext cx="4114800" cy="360000"/>
          </a:xfrm>
          <a:prstGeom prst="rect">
            <a:avLst/>
          </a:prstGeom>
        </p:spPr>
        <p:txBody>
          <a:bodyPr/>
          <a:lstStyle/>
          <a:p>
            <a:r>
              <a:rPr lang="de-DE" sz="1600">
                <a:solidFill>
                  <a:schemeClr val="bg1"/>
                </a:solidFill>
              </a:rPr>
              <a:t>Philipp Weber &amp; Nick Schreiber</a:t>
            </a:r>
          </a:p>
        </p:txBody>
      </p:sp>
      <p:sp>
        <p:nvSpPr>
          <p:cNvPr id="21" name="Slide Number Placeholder 12">
            <a:extLst>
              <a:ext uri="{FF2B5EF4-FFF2-40B4-BE49-F238E27FC236}">
                <a16:creationId xmlns:a16="http://schemas.microsoft.com/office/drawing/2014/main" id="{C464783D-55B4-4438-9A2C-C4271CAE03D8}"/>
              </a:ext>
            </a:extLst>
          </p:cNvPr>
          <p:cNvSpPr>
            <a:spLocks noGrp="1"/>
          </p:cNvSpPr>
          <p:nvPr>
            <p:ph type="sldNum" sz="quarter" idx="12"/>
          </p:nvPr>
        </p:nvSpPr>
        <p:spPr>
          <a:xfrm>
            <a:off x="8730000" y="6498000"/>
            <a:ext cx="2743200" cy="360000"/>
          </a:xfrm>
          <a:prstGeom prst="rect">
            <a:avLst/>
          </a:prstGeom>
        </p:spPr>
        <p:txBody>
          <a:bodyPr anchor="ctr"/>
          <a:lstStyle/>
          <a:p>
            <a:fld id="{629E1D32-139B-4C55-A3C3-B5F4791988C6}" type="slidenum">
              <a:rPr lang="de-DE" sz="1600" smtClean="0">
                <a:solidFill>
                  <a:schemeClr val="bg1"/>
                </a:solidFill>
              </a:rPr>
              <a:t>‹Nr.›</a:t>
            </a:fld>
            <a:endParaRPr lang="de-DE" sz="1600">
              <a:solidFill>
                <a:schemeClr val="bg1"/>
              </a:solidFill>
            </a:endParaRPr>
          </a:p>
        </p:txBody>
      </p:sp>
      <p:sp>
        <p:nvSpPr>
          <p:cNvPr id="22" name="Date Placeholder 13">
            <a:extLst>
              <a:ext uri="{FF2B5EF4-FFF2-40B4-BE49-F238E27FC236}">
                <a16:creationId xmlns:a16="http://schemas.microsoft.com/office/drawing/2014/main" id="{050DCAAF-AB29-4DBF-85D7-391106988017}"/>
              </a:ext>
            </a:extLst>
          </p:cNvPr>
          <p:cNvSpPr>
            <a:spLocks noGrp="1"/>
          </p:cNvSpPr>
          <p:nvPr>
            <p:ph type="dt" sz="half" idx="10"/>
          </p:nvPr>
        </p:nvSpPr>
        <p:spPr>
          <a:xfrm>
            <a:off x="720000" y="6498000"/>
            <a:ext cx="2743200" cy="360000"/>
          </a:xfrm>
          <a:prstGeom prst="rect">
            <a:avLst/>
          </a:prstGeom>
        </p:spPr>
        <p:txBody>
          <a:bodyPr/>
          <a:lstStyle/>
          <a:p>
            <a:r>
              <a:rPr lang="de-DE" sz="1600">
                <a:solidFill>
                  <a:schemeClr val="bg1"/>
                </a:solidFill>
              </a:rPr>
              <a:t>9. Januar 2023</a:t>
            </a:r>
          </a:p>
        </p:txBody>
      </p:sp>
      <p:sp>
        <p:nvSpPr>
          <p:cNvPr id="14" name="Bildplatzhalter 2">
            <a:extLst>
              <a:ext uri="{FF2B5EF4-FFF2-40B4-BE49-F238E27FC236}">
                <a16:creationId xmlns:a16="http://schemas.microsoft.com/office/drawing/2014/main" id="{7F647214-6CE3-4E20-B58E-0F147FAF816B}"/>
              </a:ext>
            </a:extLst>
          </p:cNvPr>
          <p:cNvSpPr>
            <a:spLocks noGrp="1"/>
          </p:cNvSpPr>
          <p:nvPr>
            <p:ph type="pic" sz="quarter" idx="14"/>
          </p:nvPr>
        </p:nvSpPr>
        <p:spPr>
          <a:xfrm>
            <a:off x="718075" y="1188000"/>
            <a:ext cx="5220000" cy="4482550"/>
          </a:xfrm>
        </p:spPr>
        <p:txBody>
          <a:bodyPr/>
          <a:lstStyle/>
          <a:p>
            <a:r>
              <a:rPr lang="en-GB"/>
              <a:t>Click icon to add picture</a:t>
            </a:r>
            <a:endParaRPr lang="de-DE"/>
          </a:p>
        </p:txBody>
      </p:sp>
      <p:sp>
        <p:nvSpPr>
          <p:cNvPr id="12" name="Bildplatzhalter 2">
            <a:extLst>
              <a:ext uri="{FF2B5EF4-FFF2-40B4-BE49-F238E27FC236}">
                <a16:creationId xmlns:a16="http://schemas.microsoft.com/office/drawing/2014/main" id="{229CD6EB-B4CC-4FA6-BE30-E933E19C4AC3}"/>
              </a:ext>
            </a:extLst>
          </p:cNvPr>
          <p:cNvSpPr>
            <a:spLocks noGrp="1"/>
          </p:cNvSpPr>
          <p:nvPr>
            <p:ph type="pic" sz="quarter" idx="15"/>
          </p:nvPr>
        </p:nvSpPr>
        <p:spPr>
          <a:xfrm>
            <a:off x="6253200" y="1188000"/>
            <a:ext cx="5220000" cy="4482550"/>
          </a:xfrm>
        </p:spPr>
        <p:txBody>
          <a:bodyPr/>
          <a:lstStyle/>
          <a:p>
            <a:r>
              <a:rPr lang="en-GB"/>
              <a:t>Click icon to add picture</a:t>
            </a:r>
            <a:endParaRPr lang="de-DE"/>
          </a:p>
        </p:txBody>
      </p:sp>
      <p:sp>
        <p:nvSpPr>
          <p:cNvPr id="23" name="Text Placeholder 2">
            <a:extLst>
              <a:ext uri="{FF2B5EF4-FFF2-40B4-BE49-F238E27FC236}">
                <a16:creationId xmlns:a16="http://schemas.microsoft.com/office/drawing/2014/main" id="{C9566B58-B39C-4316-9E60-D3335F50D151}"/>
              </a:ext>
            </a:extLst>
          </p:cNvPr>
          <p:cNvSpPr>
            <a:spLocks noGrp="1"/>
          </p:cNvSpPr>
          <p:nvPr>
            <p:ph type="body" idx="13" hasCustomPrompt="1"/>
          </p:nvPr>
        </p:nvSpPr>
        <p:spPr>
          <a:xfrm>
            <a:off x="6162002" y="5670000"/>
            <a:ext cx="6030000" cy="720000"/>
          </a:xfrm>
        </p:spPr>
        <p:txBody>
          <a:bodyPr lIns="0" tIns="0" rIns="126000" bIns="0" anchor="b" anchorCtr="0">
            <a:normAutofit/>
          </a:bodyPr>
          <a:lstStyle>
            <a:lvl1pPr marL="0" indent="0" algn="r">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
        <p:nvSpPr>
          <p:cNvPr id="24" name="Text Placeholder 2">
            <a:extLst>
              <a:ext uri="{FF2B5EF4-FFF2-40B4-BE49-F238E27FC236}">
                <a16:creationId xmlns:a16="http://schemas.microsoft.com/office/drawing/2014/main" id="{C050AA31-A1E8-4C71-B72C-2FD204EB4425}"/>
              </a:ext>
            </a:extLst>
          </p:cNvPr>
          <p:cNvSpPr>
            <a:spLocks noGrp="1"/>
          </p:cNvSpPr>
          <p:nvPr>
            <p:ph type="body" idx="16" hasCustomPrompt="1"/>
          </p:nvPr>
        </p:nvSpPr>
        <p:spPr>
          <a:xfrm>
            <a:off x="0" y="5670000"/>
            <a:ext cx="6030000" cy="720000"/>
          </a:xfrm>
        </p:spPr>
        <p:txBody>
          <a:bodyPr lIns="0" tIns="0" rIns="126000" bIns="0" anchor="b" anchorCtr="0">
            <a:normAutofit/>
          </a:bodyPr>
          <a:lstStyle>
            <a:lvl1pPr marL="108000" indent="0" algn="l">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Tree>
    <p:extLst>
      <p:ext uri="{BB962C8B-B14F-4D97-AF65-F5344CB8AC3E}">
        <p14:creationId xmlns:p14="http://schemas.microsoft.com/office/powerpoint/2010/main" val="87160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9E03-133C-499E-B929-CA6944CE20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de-DE"/>
          </a:p>
        </p:txBody>
      </p:sp>
      <p:sp>
        <p:nvSpPr>
          <p:cNvPr id="3" name="Text Placeholder 2">
            <a:extLst>
              <a:ext uri="{FF2B5EF4-FFF2-40B4-BE49-F238E27FC236}">
                <a16:creationId xmlns:a16="http://schemas.microsoft.com/office/drawing/2014/main" id="{490AD4D1-E27D-4C50-A3EA-6287673FB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3C5ECB4-4D26-47DE-A2AD-D8C0384AB641}"/>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5" name="Footer Placeholder 4">
            <a:extLst>
              <a:ext uri="{FF2B5EF4-FFF2-40B4-BE49-F238E27FC236}">
                <a16:creationId xmlns:a16="http://schemas.microsoft.com/office/drawing/2014/main" id="{113AB76F-3C3A-4123-8A67-51AC2B3321F4}"/>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6" name="Slide Number Placeholder 5">
            <a:extLst>
              <a:ext uri="{FF2B5EF4-FFF2-40B4-BE49-F238E27FC236}">
                <a16:creationId xmlns:a16="http://schemas.microsoft.com/office/drawing/2014/main" id="{ED49B866-BF8D-4690-8ADE-532B815AD35B}"/>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197681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7B0F9-B4ED-45D9-8495-8B38043DB98D}"/>
              </a:ext>
            </a:extLst>
          </p:cNvPr>
          <p:cNvSpPr>
            <a:spLocks noGrp="1"/>
          </p:cNvSpPr>
          <p:nvPr>
            <p:ph sz="half" idx="1"/>
          </p:nvPr>
        </p:nvSpPr>
        <p:spPr>
          <a:xfrm>
            <a:off x="720000" y="1918800"/>
            <a:ext cx="5181600" cy="3762000"/>
          </a:xfrm>
        </p:spPr>
        <p:txBody>
          <a:bodyPr/>
          <a:lstStyle>
            <a:lvl1pPr marL="228600" indent="-228600">
              <a:defRPr lang="en-GB" sz="2800" b="0" kern="1200" dirty="0">
                <a:solidFill>
                  <a:schemeClr val="tx1"/>
                </a:solidFill>
                <a:latin typeface="+mn-lt"/>
                <a:ea typeface="+mn-ea"/>
                <a:cs typeface="+mn-cs"/>
              </a:defRPr>
            </a:lvl1pPr>
          </a:lstStyle>
          <a:p>
            <a:pPr marL="342900" lvl="0" indent="-342900" algn="l" defTabSz="914400" rtl="0" eaLnBrk="1" latinLnBrk="0" hangingPunct="1">
              <a:lnSpc>
                <a:spcPct val="200000"/>
              </a:lnSpc>
              <a:spcBef>
                <a:spcPts val="0"/>
              </a:spcBef>
              <a:spcAft>
                <a:spcPts val="600"/>
              </a:spcAft>
              <a:buFont typeface="Arial" panose="020B0604020202020204" pitchFamily="34" charset="0"/>
              <a:buChar char="•"/>
            </a:pPr>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Content Placeholder 3">
            <a:extLst>
              <a:ext uri="{FF2B5EF4-FFF2-40B4-BE49-F238E27FC236}">
                <a16:creationId xmlns:a16="http://schemas.microsoft.com/office/drawing/2014/main" id="{A8BB4451-E3AB-4CC0-A0F9-D50538ABAD52}"/>
              </a:ext>
            </a:extLst>
          </p:cNvPr>
          <p:cNvSpPr>
            <a:spLocks noGrp="1"/>
          </p:cNvSpPr>
          <p:nvPr>
            <p:ph sz="half" idx="2"/>
          </p:nvPr>
        </p:nvSpPr>
        <p:spPr>
          <a:xfrm>
            <a:off x="6292800" y="1918800"/>
            <a:ext cx="5181600" cy="3762000"/>
          </a:xfrm>
        </p:spPr>
        <p:txBody>
          <a:bodyPr/>
          <a:lstStyle>
            <a:lvl1pPr marL="228600" indent="-228600">
              <a:defRPr lang="en-GB" sz="2800" b="0" kern="1200" dirty="0">
                <a:solidFill>
                  <a:schemeClr val="tx1"/>
                </a:solidFill>
                <a:latin typeface="+mn-lt"/>
                <a:ea typeface="+mn-ea"/>
                <a:cs typeface="+mn-cs"/>
              </a:defRPr>
            </a:lvl1pPr>
          </a:lstStyle>
          <a:p>
            <a:pPr marL="342900" lvl="0" indent="-342900" algn="l" defTabSz="914400" rtl="0" eaLnBrk="1" latinLnBrk="0" hangingPunct="1">
              <a:lnSpc>
                <a:spcPct val="200000"/>
              </a:lnSpc>
              <a:spcBef>
                <a:spcPts val="0"/>
              </a:spcBef>
              <a:spcAft>
                <a:spcPts val="600"/>
              </a:spcAft>
              <a:buFont typeface="Arial" panose="020B0604020202020204" pitchFamily="34" charset="0"/>
              <a:buChar char="•"/>
            </a:pPr>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8" name="Title 1">
            <a:extLst>
              <a:ext uri="{FF2B5EF4-FFF2-40B4-BE49-F238E27FC236}">
                <a16:creationId xmlns:a16="http://schemas.microsoft.com/office/drawing/2014/main" id="{12F1A572-1C43-FDE2-30D2-FD3EC6F2BABB}"/>
              </a:ext>
            </a:extLst>
          </p:cNvPr>
          <p:cNvSpPr>
            <a:spLocks noGrp="1"/>
          </p:cNvSpPr>
          <p:nvPr>
            <p:ph type="title" hasCustomPrompt="1"/>
          </p:nvPr>
        </p:nvSpPr>
        <p:spPr>
          <a:xfrm>
            <a:off x="720000" y="0"/>
            <a:ext cx="8604000" cy="1080000"/>
          </a:xfrm>
          <a:prstGeom prst="rect">
            <a:avLst/>
          </a:prstGeom>
        </p:spPr>
        <p:txBody>
          <a:bodyPr lIns="90000"/>
          <a:lstStyle>
            <a:lvl1pPr>
              <a:defRPr b="0">
                <a:solidFill>
                  <a:schemeClr val="tx1"/>
                </a:solidFill>
                <a:latin typeface="+mj-lt"/>
              </a:defRPr>
            </a:lvl1pPr>
          </a:lstStyle>
          <a:p>
            <a:r>
              <a:rPr lang="de-DE" noProof="0"/>
              <a:t>Titel</a:t>
            </a:r>
          </a:p>
        </p:txBody>
      </p:sp>
      <p:pic>
        <p:nvPicPr>
          <p:cNvPr id="9" name="Content Placeholder 10">
            <a:extLst>
              <a:ext uri="{FF2B5EF4-FFF2-40B4-BE49-F238E27FC236}">
                <a16:creationId xmlns:a16="http://schemas.microsoft.com/office/drawing/2014/main" id="{9ED87334-02B8-FBE6-2671-53B13E72A2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0000" y="126000"/>
            <a:ext cx="2614736" cy="828000"/>
          </a:xfrm>
          <a:prstGeom prst="rect">
            <a:avLst/>
          </a:prstGeom>
        </p:spPr>
      </p:pic>
      <p:sp>
        <p:nvSpPr>
          <p:cNvPr id="10" name="Rectangle 16">
            <a:extLst>
              <a:ext uri="{FF2B5EF4-FFF2-40B4-BE49-F238E27FC236}">
                <a16:creationId xmlns:a16="http://schemas.microsoft.com/office/drawing/2014/main" id="{C1CADDF0-4CD1-CD7A-992A-E2075DA309D0}"/>
              </a:ext>
            </a:extLst>
          </p:cNvPr>
          <p:cNvSpPr/>
          <p:nvPr userDrawn="1"/>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7">
            <a:extLst>
              <a:ext uri="{FF2B5EF4-FFF2-40B4-BE49-F238E27FC236}">
                <a16:creationId xmlns:a16="http://schemas.microsoft.com/office/drawing/2014/main" id="{CFA23DA4-B92B-04FB-CF3E-EA4F6A0F40F5}"/>
              </a:ext>
            </a:extLst>
          </p:cNvPr>
          <p:cNvSpPr/>
          <p:nvPr userDrawn="1"/>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8">
            <a:extLst>
              <a:ext uri="{FF2B5EF4-FFF2-40B4-BE49-F238E27FC236}">
                <a16:creationId xmlns:a16="http://schemas.microsoft.com/office/drawing/2014/main" id="{221101C8-84E0-498E-9D76-C6AFA9EF9BE4}"/>
              </a:ext>
            </a:extLst>
          </p:cNvPr>
          <p:cNvSpPr/>
          <p:nvPr userDrawn="1"/>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ooter Placeholder 11">
            <a:extLst>
              <a:ext uri="{FF2B5EF4-FFF2-40B4-BE49-F238E27FC236}">
                <a16:creationId xmlns:a16="http://schemas.microsoft.com/office/drawing/2014/main" id="{FB2529EB-D194-3ECD-3964-C9F00E6439A9}"/>
              </a:ext>
            </a:extLst>
          </p:cNvPr>
          <p:cNvSpPr>
            <a:spLocks noGrp="1"/>
          </p:cNvSpPr>
          <p:nvPr>
            <p:ph type="ftr" sz="quarter" idx="11"/>
          </p:nvPr>
        </p:nvSpPr>
        <p:spPr>
          <a:xfrm>
            <a:off x="4038600" y="6498000"/>
            <a:ext cx="4114800" cy="360000"/>
          </a:xfrm>
          <a:prstGeom prst="rect">
            <a:avLst/>
          </a:prstGeom>
        </p:spPr>
        <p:txBody>
          <a:bodyPr/>
          <a:lstStyle/>
          <a:p>
            <a:r>
              <a:rPr lang="de-DE" sz="1600">
                <a:solidFill>
                  <a:schemeClr val="bg1"/>
                </a:solidFill>
              </a:rPr>
              <a:t>Philipp Weber &amp; Nick Schreiber</a:t>
            </a:r>
          </a:p>
        </p:txBody>
      </p:sp>
      <p:sp>
        <p:nvSpPr>
          <p:cNvPr id="14" name="Slide Number Placeholder 12">
            <a:extLst>
              <a:ext uri="{FF2B5EF4-FFF2-40B4-BE49-F238E27FC236}">
                <a16:creationId xmlns:a16="http://schemas.microsoft.com/office/drawing/2014/main" id="{F9660DEC-9A0E-FBFF-BA3A-D6BC6CC8A005}"/>
              </a:ext>
            </a:extLst>
          </p:cNvPr>
          <p:cNvSpPr>
            <a:spLocks noGrp="1"/>
          </p:cNvSpPr>
          <p:nvPr>
            <p:ph type="sldNum" sz="quarter" idx="12"/>
          </p:nvPr>
        </p:nvSpPr>
        <p:spPr>
          <a:xfrm>
            <a:off x="8730000" y="6498000"/>
            <a:ext cx="2743200" cy="360000"/>
          </a:xfrm>
          <a:prstGeom prst="rect">
            <a:avLst/>
          </a:prstGeom>
        </p:spPr>
        <p:txBody>
          <a:bodyPr anchor="ctr"/>
          <a:lstStyle/>
          <a:p>
            <a:fld id="{629E1D32-139B-4C55-A3C3-B5F4791988C6}" type="slidenum">
              <a:rPr lang="de-DE" sz="1600" smtClean="0">
                <a:solidFill>
                  <a:schemeClr val="bg1"/>
                </a:solidFill>
              </a:rPr>
              <a:t>‹Nr.›</a:t>
            </a:fld>
            <a:endParaRPr lang="de-DE" sz="1600">
              <a:solidFill>
                <a:schemeClr val="bg1"/>
              </a:solidFill>
            </a:endParaRPr>
          </a:p>
        </p:txBody>
      </p:sp>
      <p:sp>
        <p:nvSpPr>
          <p:cNvPr id="15" name="Date Placeholder 13">
            <a:extLst>
              <a:ext uri="{FF2B5EF4-FFF2-40B4-BE49-F238E27FC236}">
                <a16:creationId xmlns:a16="http://schemas.microsoft.com/office/drawing/2014/main" id="{E41B9848-D8D7-6E97-6855-B4F1F81A0C36}"/>
              </a:ext>
            </a:extLst>
          </p:cNvPr>
          <p:cNvSpPr>
            <a:spLocks noGrp="1"/>
          </p:cNvSpPr>
          <p:nvPr>
            <p:ph type="dt" sz="half" idx="10"/>
          </p:nvPr>
        </p:nvSpPr>
        <p:spPr>
          <a:xfrm>
            <a:off x="720000" y="6498000"/>
            <a:ext cx="2743200" cy="360000"/>
          </a:xfrm>
          <a:prstGeom prst="rect">
            <a:avLst/>
          </a:prstGeom>
        </p:spPr>
        <p:txBody>
          <a:bodyPr/>
          <a:lstStyle/>
          <a:p>
            <a:r>
              <a:rPr lang="de-DE" sz="1600">
                <a:solidFill>
                  <a:schemeClr val="bg1"/>
                </a:solidFill>
              </a:rPr>
              <a:t>9. Januar 2023</a:t>
            </a:r>
          </a:p>
        </p:txBody>
      </p:sp>
      <p:sp>
        <p:nvSpPr>
          <p:cNvPr id="16" name="Text Placeholder 2">
            <a:extLst>
              <a:ext uri="{FF2B5EF4-FFF2-40B4-BE49-F238E27FC236}">
                <a16:creationId xmlns:a16="http://schemas.microsoft.com/office/drawing/2014/main" id="{A48413A0-659D-AACC-3D76-53BB362D1174}"/>
              </a:ext>
            </a:extLst>
          </p:cNvPr>
          <p:cNvSpPr>
            <a:spLocks noGrp="1"/>
          </p:cNvSpPr>
          <p:nvPr>
            <p:ph type="body" idx="13" hasCustomPrompt="1"/>
          </p:nvPr>
        </p:nvSpPr>
        <p:spPr>
          <a:xfrm>
            <a:off x="6162002" y="5670000"/>
            <a:ext cx="6030000" cy="720000"/>
          </a:xfrm>
        </p:spPr>
        <p:txBody>
          <a:bodyPr lIns="0" tIns="0" rIns="126000" bIns="0" anchor="b" anchorCtr="0">
            <a:normAutofit/>
          </a:bodyPr>
          <a:lstStyle>
            <a:lvl1pPr marL="0" indent="0" algn="r">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
        <p:nvSpPr>
          <p:cNvPr id="17" name="Text Placeholder 2">
            <a:extLst>
              <a:ext uri="{FF2B5EF4-FFF2-40B4-BE49-F238E27FC236}">
                <a16:creationId xmlns:a16="http://schemas.microsoft.com/office/drawing/2014/main" id="{11F36565-97B3-474B-65ED-FB98271832E8}"/>
              </a:ext>
            </a:extLst>
          </p:cNvPr>
          <p:cNvSpPr>
            <a:spLocks noGrp="1"/>
          </p:cNvSpPr>
          <p:nvPr>
            <p:ph type="body" idx="14" hasCustomPrompt="1"/>
          </p:nvPr>
        </p:nvSpPr>
        <p:spPr>
          <a:xfrm>
            <a:off x="0" y="5670000"/>
            <a:ext cx="6030000" cy="720000"/>
          </a:xfrm>
        </p:spPr>
        <p:txBody>
          <a:bodyPr lIns="0" tIns="0" rIns="126000" bIns="0" anchor="b" anchorCtr="0">
            <a:normAutofit/>
          </a:bodyPr>
          <a:lstStyle>
            <a:lvl1pPr marL="108000" indent="0" algn="l">
              <a:lnSpc>
                <a:spcPct val="100000"/>
              </a:lnSpc>
              <a:spcBef>
                <a:spcPts val="0"/>
              </a:spcBef>
              <a:buFont typeface="Arial" panose="020B0604020202020204" pitchFamily="34" charset="0"/>
              <a:buNone/>
              <a:defRPr sz="1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noProof="0"/>
              <a:t>Quelle</a:t>
            </a:r>
          </a:p>
        </p:txBody>
      </p:sp>
    </p:spTree>
    <p:extLst>
      <p:ext uri="{BB962C8B-B14F-4D97-AF65-F5344CB8AC3E}">
        <p14:creationId xmlns:p14="http://schemas.microsoft.com/office/powerpoint/2010/main" val="27320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B102-5A21-484C-ADCE-D0E8D563C73E}"/>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de-DE"/>
          </a:p>
        </p:txBody>
      </p:sp>
      <p:sp>
        <p:nvSpPr>
          <p:cNvPr id="3" name="Text Placeholder 2">
            <a:extLst>
              <a:ext uri="{FF2B5EF4-FFF2-40B4-BE49-F238E27FC236}">
                <a16:creationId xmlns:a16="http://schemas.microsoft.com/office/drawing/2014/main" id="{6924785D-462D-4AA2-96AC-D241B0F3C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9C7688F-39AB-417F-BC2E-B82B2728ECA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Text Placeholder 4">
            <a:extLst>
              <a:ext uri="{FF2B5EF4-FFF2-40B4-BE49-F238E27FC236}">
                <a16:creationId xmlns:a16="http://schemas.microsoft.com/office/drawing/2014/main" id="{F15FD4B3-3721-4B7D-BF09-C643D8394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CD69CCD-8CAF-449E-ABE0-1E4FBF1FEB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Date Placeholder 6">
            <a:extLst>
              <a:ext uri="{FF2B5EF4-FFF2-40B4-BE49-F238E27FC236}">
                <a16:creationId xmlns:a16="http://schemas.microsoft.com/office/drawing/2014/main" id="{7FB5B5B2-03AD-481E-9521-EE839D0C54EB}"/>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8" name="Footer Placeholder 7">
            <a:extLst>
              <a:ext uri="{FF2B5EF4-FFF2-40B4-BE49-F238E27FC236}">
                <a16:creationId xmlns:a16="http://schemas.microsoft.com/office/drawing/2014/main" id="{1F9BF15E-2629-4084-91C1-56C580BC0841}"/>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9" name="Slide Number Placeholder 8">
            <a:extLst>
              <a:ext uri="{FF2B5EF4-FFF2-40B4-BE49-F238E27FC236}">
                <a16:creationId xmlns:a16="http://schemas.microsoft.com/office/drawing/2014/main" id="{D5103614-9A32-4E9C-B26A-426046143CF6}"/>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3613387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6FE8-E7E3-49F9-9576-CF61624F3EC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de-DE"/>
          </a:p>
        </p:txBody>
      </p:sp>
      <p:sp>
        <p:nvSpPr>
          <p:cNvPr id="3" name="Date Placeholder 2">
            <a:extLst>
              <a:ext uri="{FF2B5EF4-FFF2-40B4-BE49-F238E27FC236}">
                <a16:creationId xmlns:a16="http://schemas.microsoft.com/office/drawing/2014/main" id="{7772D73A-3BB8-4806-97B3-6452654297D7}"/>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4" name="Footer Placeholder 3">
            <a:extLst>
              <a:ext uri="{FF2B5EF4-FFF2-40B4-BE49-F238E27FC236}">
                <a16:creationId xmlns:a16="http://schemas.microsoft.com/office/drawing/2014/main" id="{59A61FBB-CED0-4592-A009-063A5CD16EE1}"/>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5" name="Slide Number Placeholder 4">
            <a:extLst>
              <a:ext uri="{FF2B5EF4-FFF2-40B4-BE49-F238E27FC236}">
                <a16:creationId xmlns:a16="http://schemas.microsoft.com/office/drawing/2014/main" id="{F5E33BFE-1D46-4C96-970A-DE72CCA6CC09}"/>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268221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5C24ED-5CC1-46FE-8295-51EEA4776210}"/>
              </a:ext>
            </a:extLst>
          </p:cNvPr>
          <p:cNvSpPr>
            <a:spLocks noGrp="1"/>
          </p:cNvSpPr>
          <p:nvPr>
            <p:ph type="dt" sz="half" idx="10"/>
          </p:nvPr>
        </p:nvSpPr>
        <p:spPr>
          <a:xfrm>
            <a:off x="838200" y="6356350"/>
            <a:ext cx="2743200" cy="365125"/>
          </a:xfrm>
          <a:prstGeom prst="rect">
            <a:avLst/>
          </a:prstGeom>
        </p:spPr>
        <p:txBody>
          <a:bodyPr/>
          <a:lstStyle/>
          <a:p>
            <a:r>
              <a:rPr lang="de-DE"/>
              <a:t>9. Januar 2023</a:t>
            </a:r>
          </a:p>
        </p:txBody>
      </p:sp>
      <p:sp>
        <p:nvSpPr>
          <p:cNvPr id="3" name="Footer Placeholder 2">
            <a:extLst>
              <a:ext uri="{FF2B5EF4-FFF2-40B4-BE49-F238E27FC236}">
                <a16:creationId xmlns:a16="http://schemas.microsoft.com/office/drawing/2014/main" id="{03B2E516-9B43-41B1-AE5C-E28C1464F6A9}"/>
              </a:ext>
            </a:extLst>
          </p:cNvPr>
          <p:cNvSpPr>
            <a:spLocks noGrp="1"/>
          </p:cNvSpPr>
          <p:nvPr>
            <p:ph type="ftr" sz="quarter" idx="11"/>
          </p:nvPr>
        </p:nvSpPr>
        <p:spPr>
          <a:xfrm>
            <a:off x="4038600" y="6356350"/>
            <a:ext cx="4114800" cy="365125"/>
          </a:xfrm>
          <a:prstGeom prst="rect">
            <a:avLst/>
          </a:prstGeom>
        </p:spPr>
        <p:txBody>
          <a:bodyPr/>
          <a:lstStyle/>
          <a:p>
            <a:r>
              <a:rPr lang="de-DE"/>
              <a:t>Philipp Weber &amp; Nick Schreiber</a:t>
            </a:r>
          </a:p>
        </p:txBody>
      </p:sp>
      <p:sp>
        <p:nvSpPr>
          <p:cNvPr id="4" name="Slide Number Placeholder 3">
            <a:extLst>
              <a:ext uri="{FF2B5EF4-FFF2-40B4-BE49-F238E27FC236}">
                <a16:creationId xmlns:a16="http://schemas.microsoft.com/office/drawing/2014/main" id="{FF4D4923-99CD-4774-B1AD-8DAB33C5971D}"/>
              </a:ext>
            </a:extLst>
          </p:cNvPr>
          <p:cNvSpPr>
            <a:spLocks noGrp="1"/>
          </p:cNvSpPr>
          <p:nvPr>
            <p:ph type="sldNum" sz="quarter" idx="12"/>
          </p:nvPr>
        </p:nvSpPr>
        <p:spPr>
          <a:xfrm>
            <a:off x="8610600" y="6356350"/>
            <a:ext cx="2743200" cy="365125"/>
          </a:xfrm>
          <a:prstGeom prst="rect">
            <a:avLst/>
          </a:prstGeom>
        </p:spPr>
        <p:txBody>
          <a:bodyPr/>
          <a:lstStyle/>
          <a:p>
            <a:fld id="{629E1D32-139B-4C55-A3C3-B5F4791988C6}" type="slidenum">
              <a:rPr lang="de-DE" smtClean="0"/>
              <a:t>‹Nr.›</a:t>
            </a:fld>
            <a:endParaRPr lang="de-DE"/>
          </a:p>
        </p:txBody>
      </p:sp>
    </p:spTree>
    <p:extLst>
      <p:ext uri="{BB962C8B-B14F-4D97-AF65-F5344CB8AC3E}">
        <p14:creationId xmlns:p14="http://schemas.microsoft.com/office/powerpoint/2010/main" val="91364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233F9-AA11-446F-B50A-EE933238D1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e-DE"/>
          </a:p>
        </p:txBody>
      </p:sp>
      <p:sp>
        <p:nvSpPr>
          <p:cNvPr id="3" name="Text Placeholder 2">
            <a:extLst>
              <a:ext uri="{FF2B5EF4-FFF2-40B4-BE49-F238E27FC236}">
                <a16:creationId xmlns:a16="http://schemas.microsoft.com/office/drawing/2014/main" id="{17BF45BF-1217-40D5-BC00-46D7FFA5E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Rectangle 16">
            <a:extLst>
              <a:ext uri="{FF2B5EF4-FFF2-40B4-BE49-F238E27FC236}">
                <a16:creationId xmlns:a16="http://schemas.microsoft.com/office/drawing/2014/main" id="{E9081E2D-95A4-236D-DF0B-7DC18138BA62}"/>
              </a:ext>
            </a:extLst>
          </p:cNvPr>
          <p:cNvSpPr/>
          <p:nvPr userDrawn="1"/>
        </p:nvSpPr>
        <p:spPr>
          <a:xfrm>
            <a:off x="0" y="639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15">
            <a:extLst>
              <a:ext uri="{FF2B5EF4-FFF2-40B4-BE49-F238E27FC236}">
                <a16:creationId xmlns:a16="http://schemas.microsoft.com/office/drawing/2014/main" id="{334C1555-F6D9-8E55-EBA8-35523AD8D58A}"/>
              </a:ext>
            </a:extLst>
          </p:cNvPr>
          <p:cNvSpPr/>
          <p:nvPr userDrawn="1"/>
        </p:nvSpPr>
        <p:spPr>
          <a:xfrm>
            <a:off x="0" y="6498000"/>
            <a:ext cx="12192000" cy="360000"/>
          </a:xfrm>
          <a:prstGeom prst="rect">
            <a:avLst/>
          </a:prstGeom>
          <a:solidFill>
            <a:srgbClr val="C0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e Placeholder 3">
            <a:extLst>
              <a:ext uri="{FF2B5EF4-FFF2-40B4-BE49-F238E27FC236}">
                <a16:creationId xmlns:a16="http://schemas.microsoft.com/office/drawing/2014/main" id="{DFE9743C-EA06-E08F-CC44-97D239AE48A4}"/>
              </a:ext>
            </a:extLst>
          </p:cNvPr>
          <p:cNvSpPr txBox="1">
            <a:spLocks/>
          </p:cNvSpPr>
          <p:nvPr userDrawn="1"/>
        </p:nvSpPr>
        <p:spPr>
          <a:xfrm>
            <a:off x="720000" y="6498000"/>
            <a:ext cx="2743200" cy="360000"/>
          </a:xfrm>
          <a:prstGeom prst="rect">
            <a:avLst/>
          </a:prstGeom>
        </p:spPr>
        <p:txBody>
          <a:bodyPr/>
          <a:lstStyle>
            <a:defPPr>
              <a:defRPr lang="de-DE"/>
            </a:defPPr>
            <a:lvl1pPr marL="0" algn="l"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9. Januar 2023</a:t>
            </a:r>
          </a:p>
        </p:txBody>
      </p:sp>
      <p:sp>
        <p:nvSpPr>
          <p:cNvPr id="10" name="Footer Placeholder 4">
            <a:extLst>
              <a:ext uri="{FF2B5EF4-FFF2-40B4-BE49-F238E27FC236}">
                <a16:creationId xmlns:a16="http://schemas.microsoft.com/office/drawing/2014/main" id="{475288A4-AD2A-D3F0-8C4D-83F35865C665}"/>
              </a:ext>
            </a:extLst>
          </p:cNvPr>
          <p:cNvSpPr txBox="1">
            <a:spLocks/>
          </p:cNvSpPr>
          <p:nvPr userDrawn="1"/>
        </p:nvSpPr>
        <p:spPr>
          <a:xfrm>
            <a:off x="4038600" y="6498000"/>
            <a:ext cx="4114800" cy="360000"/>
          </a:xfrm>
          <a:prstGeom prst="rect">
            <a:avLst/>
          </a:prstGeom>
        </p:spPr>
        <p:txBody>
          <a:bodyPr/>
          <a:lstStyle>
            <a:defPPr>
              <a:defRPr lang="de-DE"/>
            </a:defPPr>
            <a:lvl1pPr marL="0" algn="l"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Philipp Weber &amp; Nick Schreiber</a:t>
            </a:r>
          </a:p>
        </p:txBody>
      </p:sp>
      <p:sp>
        <p:nvSpPr>
          <p:cNvPr id="11" name="Slide Number Placeholder 5">
            <a:extLst>
              <a:ext uri="{FF2B5EF4-FFF2-40B4-BE49-F238E27FC236}">
                <a16:creationId xmlns:a16="http://schemas.microsoft.com/office/drawing/2014/main" id="{C1835B67-2480-A520-6F55-F0E4C2C449B2}"/>
              </a:ext>
            </a:extLst>
          </p:cNvPr>
          <p:cNvSpPr txBox="1">
            <a:spLocks/>
          </p:cNvSpPr>
          <p:nvPr userDrawn="1"/>
        </p:nvSpPr>
        <p:spPr>
          <a:xfrm>
            <a:off x="8730000" y="6498000"/>
            <a:ext cx="2743200" cy="360000"/>
          </a:xfrm>
          <a:prstGeom prst="rect">
            <a:avLst/>
          </a:prstGeom>
        </p:spPr>
        <p:txBody>
          <a:bodyPr/>
          <a:lstStyle>
            <a:defPPr>
              <a:defRPr lang="de-DE"/>
            </a:defPPr>
            <a:lvl1pPr marL="0" algn="l"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29E1D32-139B-4C55-A3C3-B5F4791988C6}" type="slidenum">
              <a:rPr lang="de-DE" smtClean="0"/>
              <a:pPr/>
              <a:t>‹Nr.›</a:t>
            </a:fld>
            <a:endParaRPr lang="de-DE"/>
          </a:p>
        </p:txBody>
      </p:sp>
      <p:pic>
        <p:nvPicPr>
          <p:cNvPr id="12" name="Content Placeholder 10">
            <a:extLst>
              <a:ext uri="{FF2B5EF4-FFF2-40B4-BE49-F238E27FC236}">
                <a16:creationId xmlns:a16="http://schemas.microsoft.com/office/drawing/2014/main" id="{CBC4189B-972C-BF40-3E7E-48C0AE11E80F}"/>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50000" y="126000"/>
            <a:ext cx="2614736" cy="828000"/>
          </a:xfrm>
          <a:prstGeom prst="rect">
            <a:avLst/>
          </a:prstGeom>
        </p:spPr>
      </p:pic>
      <p:sp>
        <p:nvSpPr>
          <p:cNvPr id="13" name="Rectangle 14">
            <a:extLst>
              <a:ext uri="{FF2B5EF4-FFF2-40B4-BE49-F238E27FC236}">
                <a16:creationId xmlns:a16="http://schemas.microsoft.com/office/drawing/2014/main" id="{7A9301EB-80F8-F25D-89AA-47041B3595EC}"/>
              </a:ext>
            </a:extLst>
          </p:cNvPr>
          <p:cNvSpPr/>
          <p:nvPr userDrawn="1"/>
        </p:nvSpPr>
        <p:spPr>
          <a:xfrm>
            <a:off x="0" y="1080000"/>
            <a:ext cx="12192000" cy="108000"/>
          </a:xfrm>
          <a:prstGeom prst="rect">
            <a:avLst/>
          </a:prstGeom>
          <a:solidFill>
            <a:srgbClr val="F3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2520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Cloud Computing  </a:t>
            </a:r>
            <a:r>
              <a:rPr lang="de-DE" dirty="0" err="1"/>
              <a:t>for</a:t>
            </a:r>
            <a:r>
              <a:rPr lang="de-DE" dirty="0"/>
              <a:t> Data </a:t>
            </a:r>
            <a:r>
              <a:rPr lang="de-DE" dirty="0" err="1"/>
              <a:t>Enineering</a:t>
            </a:r>
            <a:endParaRPr lang="de-DE"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1</a:t>
            </a:fld>
            <a:endParaRPr lang="de-DE" dirty="0"/>
          </a:p>
        </p:txBody>
      </p:sp>
    </p:spTree>
    <p:extLst>
      <p:ext uri="{BB962C8B-B14F-4D97-AF65-F5344CB8AC3E}">
        <p14:creationId xmlns:p14="http://schemas.microsoft.com/office/powerpoint/2010/main" val="386018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a:bodyPr>
          <a:lstStyle/>
          <a:p>
            <a:pPr algn="l"/>
            <a:r>
              <a:rPr lang="de-DE" sz="4400"/>
              <a:t>IT Ressourcen</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10</a:t>
            </a:fld>
            <a:endParaRPr lang="de-DE" dirty="0"/>
          </a:p>
        </p:txBody>
      </p:sp>
      <p:pic>
        <p:nvPicPr>
          <p:cNvPr id="1026" name="Picture 2" descr="The symbol diagrams represent an illustration of common IT resources.">
            <a:extLst>
              <a:ext uri="{FF2B5EF4-FFF2-40B4-BE49-F238E27FC236}">
                <a16:creationId xmlns:a16="http://schemas.microsoft.com/office/drawing/2014/main" id="{B99D5741-7343-B426-A42E-6EE3746DF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59" y="3429000"/>
            <a:ext cx="5989881" cy="1211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490522EE-B51E-D0B0-BD3F-59A3B6BCD5D6}"/>
              </a:ext>
            </a:extLst>
          </p:cNvPr>
          <p:cNvSpPr txBox="1"/>
          <p:nvPr/>
        </p:nvSpPr>
        <p:spPr>
          <a:xfrm>
            <a:off x="166547" y="2102149"/>
            <a:ext cx="10342854" cy="369332"/>
          </a:xfrm>
          <a:prstGeom prst="rect">
            <a:avLst/>
          </a:prstGeom>
          <a:noFill/>
        </p:spPr>
        <p:txBody>
          <a:bodyPr wrap="square" rtlCol="0">
            <a:spAutoFit/>
          </a:bodyPr>
          <a:lstStyle/>
          <a:p>
            <a:r>
              <a:rPr lang="de-DE" dirty="0"/>
              <a:t>Physische oder virtuelle IT bezogene Artefakte</a:t>
            </a:r>
          </a:p>
        </p:txBody>
      </p:sp>
      <p:pic>
        <p:nvPicPr>
          <p:cNvPr id="1028" name="Picture 4" descr="A diagram shows a technology architecture's cloud hosting.">
            <a:extLst>
              <a:ext uri="{FF2B5EF4-FFF2-40B4-BE49-F238E27FC236}">
                <a16:creationId xmlns:a16="http://schemas.microsoft.com/office/drawing/2014/main" id="{8389B0FC-D7C3-9A10-E288-16B874E25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399" y="1698766"/>
            <a:ext cx="5424054" cy="391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2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a:bodyPr>
          <a:lstStyle/>
          <a:p>
            <a:pPr algn="l"/>
            <a:r>
              <a:rPr lang="de-DE" sz="4400" dirty="0"/>
              <a:t>Rollen</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11</a:t>
            </a:fld>
            <a:endParaRPr lang="de-DE" dirty="0"/>
          </a:p>
        </p:txBody>
      </p:sp>
      <p:pic>
        <p:nvPicPr>
          <p:cNvPr id="6" name="Grafik 5">
            <a:extLst>
              <a:ext uri="{FF2B5EF4-FFF2-40B4-BE49-F238E27FC236}">
                <a16:creationId xmlns:a16="http://schemas.microsoft.com/office/drawing/2014/main" id="{582CA1FC-9025-1E7A-BB3E-2BF6BBA59A69}"/>
              </a:ext>
            </a:extLst>
          </p:cNvPr>
          <p:cNvPicPr>
            <a:picLocks noChangeAspect="1"/>
          </p:cNvPicPr>
          <p:nvPr/>
        </p:nvPicPr>
        <p:blipFill>
          <a:blip r:embed="rId2"/>
          <a:stretch>
            <a:fillRect/>
          </a:stretch>
        </p:blipFill>
        <p:spPr>
          <a:xfrm>
            <a:off x="6396374" y="2294470"/>
            <a:ext cx="5076825" cy="2562225"/>
          </a:xfrm>
          <a:prstGeom prst="rect">
            <a:avLst/>
          </a:prstGeom>
        </p:spPr>
      </p:pic>
      <p:sp>
        <p:nvSpPr>
          <p:cNvPr id="7" name="Textfeld 6">
            <a:extLst>
              <a:ext uri="{FF2B5EF4-FFF2-40B4-BE49-F238E27FC236}">
                <a16:creationId xmlns:a16="http://schemas.microsoft.com/office/drawing/2014/main" id="{DD0E52D3-17D2-1E5C-5470-66088D738656}"/>
              </a:ext>
            </a:extLst>
          </p:cNvPr>
          <p:cNvSpPr txBox="1"/>
          <p:nvPr/>
        </p:nvSpPr>
        <p:spPr>
          <a:xfrm>
            <a:off x="397868" y="2193922"/>
            <a:ext cx="5165313" cy="2585323"/>
          </a:xfrm>
          <a:prstGeom prst="rect">
            <a:avLst/>
          </a:prstGeom>
          <a:noFill/>
        </p:spPr>
        <p:txBody>
          <a:bodyPr wrap="square" rtlCol="0">
            <a:spAutoFit/>
          </a:bodyPr>
          <a:lstStyle/>
          <a:p>
            <a:r>
              <a:rPr lang="de-DE" dirty="0"/>
              <a:t>Cloud Service Provider:</a:t>
            </a:r>
          </a:p>
          <a:p>
            <a:pPr marL="285750" indent="-285750">
              <a:buFont typeface="Arial" panose="020B0604020202020204" pitchFamily="34" charset="0"/>
              <a:buChar char="•"/>
            </a:pPr>
            <a:r>
              <a:rPr lang="de-DE" dirty="0"/>
              <a:t>Stellt IT-Ressourcen als Service zur Verfügung </a:t>
            </a:r>
          </a:p>
          <a:p>
            <a:pPr marL="285750" indent="-285750">
              <a:buFont typeface="Arial" panose="020B0604020202020204" pitchFamily="34" charset="0"/>
              <a:buChar char="•"/>
            </a:pPr>
            <a:r>
              <a:rPr lang="de-DE" dirty="0"/>
              <a:t>Verantwortlich für Betrieb und Management der Infrastruktur</a:t>
            </a:r>
          </a:p>
          <a:p>
            <a:pPr marL="285750" indent="-285750">
              <a:buFont typeface="Arial" panose="020B0604020202020204" pitchFamily="34" charset="0"/>
              <a:buChar char="•"/>
            </a:pPr>
            <a:endParaRPr lang="de-DE" dirty="0"/>
          </a:p>
          <a:p>
            <a:r>
              <a:rPr lang="de-DE" dirty="0"/>
              <a:t>Cloud Consumer:</a:t>
            </a:r>
          </a:p>
          <a:p>
            <a:pPr marL="285750" indent="-285750">
              <a:buFont typeface="Arial" panose="020B0604020202020204" pitchFamily="34" charset="0"/>
              <a:buChar char="•"/>
            </a:pPr>
            <a:r>
              <a:rPr lang="de-DE" dirty="0"/>
              <a:t>Organisation oder Person</a:t>
            </a:r>
          </a:p>
          <a:p>
            <a:pPr marL="285750" indent="-285750">
              <a:buFont typeface="Arial" panose="020B0604020202020204" pitchFamily="34" charset="0"/>
              <a:buChar char="•"/>
            </a:pPr>
            <a:r>
              <a:rPr lang="de-DE" dirty="0"/>
              <a:t>Nutzt Cloud-Dienste</a:t>
            </a:r>
          </a:p>
        </p:txBody>
      </p:sp>
    </p:spTree>
    <p:extLst>
      <p:ext uri="{BB962C8B-B14F-4D97-AF65-F5344CB8AC3E}">
        <p14:creationId xmlns:p14="http://schemas.microsoft.com/office/powerpoint/2010/main" val="273815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68777" y="70363"/>
            <a:ext cx="11119104" cy="938947"/>
          </a:xfrm>
        </p:spPr>
        <p:txBody>
          <a:bodyPr>
            <a:normAutofit/>
          </a:bodyPr>
          <a:lstStyle/>
          <a:p>
            <a:pPr algn="l"/>
            <a:r>
              <a:rPr lang="de-DE" sz="4400" dirty="0"/>
              <a:t>Bereitstellungsmodelle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6816" cy="360000"/>
          </a:xfrm>
        </p:spPr>
        <p:txBody>
          <a:bodyPr/>
          <a:lstStyle/>
          <a:p>
            <a:fld id="{629E1D32-139B-4C55-A3C3-B5F4791988C6}" type="slidenum">
              <a:rPr lang="de-DE" smtClean="0"/>
              <a:pPr/>
              <a:t>12</a:t>
            </a:fld>
            <a:endParaRPr lang="de-DE" dirty="0"/>
          </a:p>
        </p:txBody>
      </p:sp>
      <p:sp>
        <p:nvSpPr>
          <p:cNvPr id="6" name="Textfeld 5">
            <a:extLst>
              <a:ext uri="{FF2B5EF4-FFF2-40B4-BE49-F238E27FC236}">
                <a16:creationId xmlns:a16="http://schemas.microsoft.com/office/drawing/2014/main" id="{4FA954B3-1B1F-1662-0421-562F319CEBAE}"/>
              </a:ext>
            </a:extLst>
          </p:cNvPr>
          <p:cNvSpPr txBox="1"/>
          <p:nvPr/>
        </p:nvSpPr>
        <p:spPr>
          <a:xfrm>
            <a:off x="720000" y="1647316"/>
            <a:ext cx="2625180" cy="2031325"/>
          </a:xfrm>
          <a:prstGeom prst="rect">
            <a:avLst/>
          </a:prstGeom>
          <a:noFill/>
        </p:spPr>
        <p:txBody>
          <a:bodyPr wrap="square" rtlCol="0">
            <a:spAutoFit/>
          </a:bodyPr>
          <a:lstStyle/>
          <a:p>
            <a:r>
              <a:rPr lang="de-DE" dirty="0"/>
              <a:t>Public Cloud:</a:t>
            </a:r>
          </a:p>
          <a:p>
            <a:pPr marL="285750" indent="-285750">
              <a:buFont typeface="Arial" panose="020B0604020202020204" pitchFamily="34" charset="0"/>
              <a:buChar char="•"/>
            </a:pPr>
            <a:r>
              <a:rPr lang="de-DE" dirty="0"/>
              <a:t>Öffentlich zugänglich</a:t>
            </a:r>
          </a:p>
          <a:p>
            <a:pPr marL="285750" indent="-285750">
              <a:buFont typeface="Arial" panose="020B0604020202020204" pitchFamily="34" charset="0"/>
              <a:buChar char="•"/>
            </a:pPr>
            <a:r>
              <a:rPr lang="de-DE" dirty="0"/>
              <a:t>Betrieben durch Cloud </a:t>
            </a:r>
            <a:r>
              <a:rPr lang="de-DE" dirty="0" err="1"/>
              <a:t>Anbierter</a:t>
            </a:r>
            <a:endParaRPr lang="de-DE" dirty="0"/>
          </a:p>
          <a:p>
            <a:pPr marL="285750" indent="-285750">
              <a:buFont typeface="Arial" panose="020B0604020202020204" pitchFamily="34" charset="0"/>
              <a:buChar char="•"/>
            </a:pPr>
            <a:r>
              <a:rPr lang="de-DE" dirty="0"/>
              <a:t>Pay </a:t>
            </a:r>
            <a:r>
              <a:rPr lang="de-DE" dirty="0" err="1"/>
              <a:t>as</a:t>
            </a:r>
            <a:r>
              <a:rPr lang="de-DE" dirty="0"/>
              <a:t> </a:t>
            </a:r>
            <a:r>
              <a:rPr lang="de-DE" dirty="0" err="1"/>
              <a:t>you</a:t>
            </a:r>
            <a:r>
              <a:rPr lang="de-DE" dirty="0"/>
              <a:t> </a:t>
            </a:r>
            <a:r>
              <a:rPr lang="de-DE" dirty="0" err="1"/>
              <a:t>go</a:t>
            </a:r>
            <a:endParaRPr lang="de-DE" dirty="0"/>
          </a:p>
          <a:p>
            <a:pPr marL="285750" indent="-285750">
              <a:buFont typeface="Arial" panose="020B0604020202020204" pitchFamily="34" charset="0"/>
              <a:buChar char="•"/>
            </a:pPr>
            <a:r>
              <a:rPr lang="de-DE" dirty="0"/>
              <a:t>Beispiel: AWS</a:t>
            </a:r>
          </a:p>
        </p:txBody>
      </p:sp>
      <p:sp>
        <p:nvSpPr>
          <p:cNvPr id="7" name="Textfeld 6">
            <a:extLst>
              <a:ext uri="{FF2B5EF4-FFF2-40B4-BE49-F238E27FC236}">
                <a16:creationId xmlns:a16="http://schemas.microsoft.com/office/drawing/2014/main" id="{D1AF21E9-F528-A0B5-36F5-61CBF340636F}"/>
              </a:ext>
            </a:extLst>
          </p:cNvPr>
          <p:cNvSpPr txBox="1"/>
          <p:nvPr/>
        </p:nvSpPr>
        <p:spPr>
          <a:xfrm>
            <a:off x="4368933" y="1674674"/>
            <a:ext cx="2625180" cy="4524315"/>
          </a:xfrm>
          <a:prstGeom prst="rect">
            <a:avLst/>
          </a:prstGeom>
          <a:noFill/>
        </p:spPr>
        <p:txBody>
          <a:bodyPr wrap="square" rtlCol="0">
            <a:spAutoFit/>
          </a:bodyPr>
          <a:lstStyle/>
          <a:p>
            <a:r>
              <a:rPr lang="de-DE" dirty="0"/>
              <a:t>Private Cloud:</a:t>
            </a:r>
          </a:p>
          <a:p>
            <a:pPr marL="285750" indent="-285750">
              <a:buFont typeface="Arial" panose="020B0604020202020204" pitchFamily="34" charset="0"/>
              <a:buChar char="•"/>
            </a:pPr>
            <a:r>
              <a:rPr lang="de-DE" dirty="0"/>
              <a:t>Wird von einzelner Organisation betrieben oder Drittunternehmen betrieben </a:t>
            </a:r>
          </a:p>
          <a:p>
            <a:pPr marL="285750" indent="-285750">
              <a:buFont typeface="Arial" panose="020B0604020202020204" pitchFamily="34" charset="0"/>
              <a:buChar char="•"/>
            </a:pPr>
            <a:r>
              <a:rPr lang="de-DE" dirty="0"/>
              <a:t>Nur die Organisation und ihre verschiedenen Abteilungen haben zugriff</a:t>
            </a:r>
          </a:p>
          <a:p>
            <a:pPr marL="285750" indent="-285750">
              <a:buFont typeface="Arial" panose="020B0604020202020204" pitchFamily="34" charset="0"/>
              <a:buChar char="•"/>
            </a:pPr>
            <a:r>
              <a:rPr lang="de-DE" dirty="0"/>
              <a:t>Kontrollierte Umgebung</a:t>
            </a:r>
          </a:p>
          <a:p>
            <a:pPr marL="285750" indent="-285750">
              <a:buFont typeface="Arial" panose="020B0604020202020204" pitchFamily="34" charset="0"/>
              <a:buChar char="•"/>
            </a:pPr>
            <a:r>
              <a:rPr lang="de-DE" dirty="0"/>
              <a:t>Beispiel: VMware vSphere</a:t>
            </a:r>
          </a:p>
        </p:txBody>
      </p:sp>
      <p:sp>
        <p:nvSpPr>
          <p:cNvPr id="9" name="Textfeld 8">
            <a:extLst>
              <a:ext uri="{FF2B5EF4-FFF2-40B4-BE49-F238E27FC236}">
                <a16:creationId xmlns:a16="http://schemas.microsoft.com/office/drawing/2014/main" id="{D478881C-AA82-082C-1DF7-56898EB367FC}"/>
              </a:ext>
            </a:extLst>
          </p:cNvPr>
          <p:cNvSpPr txBox="1"/>
          <p:nvPr/>
        </p:nvSpPr>
        <p:spPr>
          <a:xfrm>
            <a:off x="8058060" y="1674674"/>
            <a:ext cx="2844938" cy="5078313"/>
          </a:xfrm>
          <a:prstGeom prst="rect">
            <a:avLst/>
          </a:prstGeom>
          <a:noFill/>
        </p:spPr>
        <p:txBody>
          <a:bodyPr wrap="square" rtlCol="0">
            <a:spAutoFit/>
          </a:bodyPr>
          <a:lstStyle/>
          <a:p>
            <a:r>
              <a:rPr lang="de-DE" dirty="0"/>
              <a:t>Community Cloud:</a:t>
            </a:r>
          </a:p>
          <a:p>
            <a:pPr marL="285750" indent="-285750">
              <a:buFont typeface="Arial" panose="020B0604020202020204" pitchFamily="34" charset="0"/>
              <a:buChar char="•"/>
            </a:pPr>
            <a:r>
              <a:rPr lang="de-DE" dirty="0"/>
              <a:t>Cloud Infrastruktur wir von mehreren Unternehmen geteilt welche ein Ziel oder eine Anforderung teilen</a:t>
            </a:r>
          </a:p>
          <a:p>
            <a:pPr marL="285750" indent="-285750">
              <a:buFont typeface="Arial" panose="020B0604020202020204" pitchFamily="34" charset="0"/>
              <a:buChar char="•"/>
            </a:pPr>
            <a:r>
              <a:rPr lang="de-DE" dirty="0"/>
              <a:t>Beispiel: AWS </a:t>
            </a:r>
            <a:r>
              <a:rPr lang="de-DE" dirty="0" err="1"/>
              <a:t>GovCloud</a:t>
            </a:r>
            <a:br>
              <a:rPr lang="de-DE" dirty="0"/>
            </a:br>
            <a:br>
              <a:rPr lang="de-DE" dirty="0"/>
            </a:br>
            <a:r>
              <a:rPr lang="de-DE" dirty="0"/>
              <a:t>Hybride Cloud:</a:t>
            </a:r>
          </a:p>
          <a:p>
            <a:pPr marL="285750" indent="-285750">
              <a:buFont typeface="Arial" panose="020B0604020202020204" pitchFamily="34" charset="0"/>
              <a:buChar char="•"/>
            </a:pPr>
            <a:r>
              <a:rPr lang="de-DE" dirty="0"/>
              <a:t>Kombination von privater und </a:t>
            </a:r>
            <a:r>
              <a:rPr lang="de-DE" dirty="0" err="1"/>
              <a:t>public</a:t>
            </a:r>
            <a:r>
              <a:rPr lang="de-DE" dirty="0"/>
              <a:t> Cloud</a:t>
            </a:r>
          </a:p>
          <a:p>
            <a:pPr marL="285750" indent="-285750">
              <a:buFont typeface="Arial" panose="020B0604020202020204" pitchFamily="34" charset="0"/>
              <a:buChar char="•"/>
            </a:pPr>
            <a:r>
              <a:rPr lang="de-DE" dirty="0"/>
              <a:t>Komplex</a:t>
            </a:r>
          </a:p>
          <a:p>
            <a:pPr marL="285750" indent="-285750">
              <a:buFont typeface="Arial" panose="020B0604020202020204" pitchFamily="34" charset="0"/>
              <a:buChar char="•"/>
            </a:pPr>
            <a:r>
              <a:rPr lang="de-DE" dirty="0"/>
              <a:t>Beispiel: Azure + Azure Stack</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17026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68777" y="70363"/>
            <a:ext cx="11119104" cy="938947"/>
          </a:xfrm>
        </p:spPr>
        <p:txBody>
          <a:bodyPr>
            <a:normAutofit/>
          </a:bodyPr>
          <a:lstStyle/>
          <a:p>
            <a:pPr algn="l"/>
            <a:r>
              <a:rPr lang="de-DE" sz="4400" dirty="0"/>
              <a:t>Servicemodelle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6816" cy="360000"/>
          </a:xfrm>
        </p:spPr>
        <p:txBody>
          <a:bodyPr/>
          <a:lstStyle/>
          <a:p>
            <a:fld id="{629E1D32-139B-4C55-A3C3-B5F4791988C6}" type="slidenum">
              <a:rPr lang="de-DE" smtClean="0"/>
              <a:pPr/>
              <a:t>13</a:t>
            </a:fld>
            <a:endParaRPr lang="de-DE" dirty="0"/>
          </a:p>
        </p:txBody>
      </p:sp>
      <p:sp>
        <p:nvSpPr>
          <p:cNvPr id="6" name="Textfeld 5">
            <a:extLst>
              <a:ext uri="{FF2B5EF4-FFF2-40B4-BE49-F238E27FC236}">
                <a16:creationId xmlns:a16="http://schemas.microsoft.com/office/drawing/2014/main" id="{4FA954B3-1B1F-1662-0421-562F319CEBAE}"/>
              </a:ext>
            </a:extLst>
          </p:cNvPr>
          <p:cNvSpPr txBox="1"/>
          <p:nvPr/>
        </p:nvSpPr>
        <p:spPr>
          <a:xfrm>
            <a:off x="522526" y="1647316"/>
            <a:ext cx="3326460" cy="4247317"/>
          </a:xfrm>
          <a:prstGeom prst="rect">
            <a:avLst/>
          </a:prstGeom>
          <a:noFill/>
        </p:spPr>
        <p:txBody>
          <a:bodyPr wrap="square" rtlCol="0">
            <a:spAutoFit/>
          </a:bodyPr>
          <a:lstStyle/>
          <a:p>
            <a:r>
              <a:rPr lang="de-DE" dirty="0"/>
              <a:t>Infrastructure </a:t>
            </a:r>
            <a:r>
              <a:rPr lang="de-DE" dirty="0" err="1"/>
              <a:t>as</a:t>
            </a:r>
            <a:r>
              <a:rPr lang="de-DE" dirty="0"/>
              <a:t> a Service</a:t>
            </a:r>
          </a:p>
          <a:p>
            <a:r>
              <a:rPr lang="de-DE" dirty="0"/>
              <a:t>(IaaS)</a:t>
            </a:r>
          </a:p>
          <a:p>
            <a:endParaRPr lang="de-DE" dirty="0"/>
          </a:p>
          <a:p>
            <a:pPr marL="285750" indent="-285750">
              <a:buFont typeface="Arial" panose="020B0604020202020204" pitchFamily="34" charset="0"/>
              <a:buChar char="•"/>
            </a:pPr>
            <a:r>
              <a:rPr lang="de-DE" dirty="0"/>
              <a:t>IT-Umgebung mit infrastrukturzentrierten IT-Ressourcen</a:t>
            </a:r>
          </a:p>
          <a:p>
            <a:pPr marL="285750" indent="-285750">
              <a:buFont typeface="Arial" panose="020B0604020202020204" pitchFamily="34" charset="0"/>
              <a:buChar char="•"/>
            </a:pPr>
            <a:r>
              <a:rPr lang="de-DE" dirty="0"/>
              <a:t>ermöglicht Cloud-Nutzern ein hohes Maß an Kontrolle über die Konfiguration und Nutzung der IT-Ressourcen</a:t>
            </a:r>
          </a:p>
          <a:p>
            <a:pPr marL="285750" indent="-285750">
              <a:buFont typeface="Arial" panose="020B0604020202020204" pitchFamily="34" charset="0"/>
              <a:buChar char="•"/>
            </a:pPr>
            <a:r>
              <a:rPr lang="de-DE" dirty="0" err="1"/>
              <a:t>Bsp</a:t>
            </a:r>
            <a:r>
              <a:rPr lang="de-DE" dirty="0"/>
              <a:t>: Online Datenspeicher wie iDrive</a:t>
            </a:r>
          </a:p>
        </p:txBody>
      </p:sp>
      <p:sp>
        <p:nvSpPr>
          <p:cNvPr id="7" name="Textfeld 6">
            <a:extLst>
              <a:ext uri="{FF2B5EF4-FFF2-40B4-BE49-F238E27FC236}">
                <a16:creationId xmlns:a16="http://schemas.microsoft.com/office/drawing/2014/main" id="{D1AF21E9-F528-A0B5-36F5-61CBF340636F}"/>
              </a:ext>
            </a:extLst>
          </p:cNvPr>
          <p:cNvSpPr txBox="1"/>
          <p:nvPr/>
        </p:nvSpPr>
        <p:spPr>
          <a:xfrm>
            <a:off x="4334032" y="1674674"/>
            <a:ext cx="2776146" cy="3416320"/>
          </a:xfrm>
          <a:prstGeom prst="rect">
            <a:avLst/>
          </a:prstGeom>
          <a:noFill/>
        </p:spPr>
        <p:txBody>
          <a:bodyPr wrap="square" rtlCol="0">
            <a:spAutoFit/>
          </a:bodyPr>
          <a:lstStyle/>
          <a:p>
            <a:r>
              <a:rPr lang="de-DE" dirty="0" err="1"/>
              <a:t>Platform</a:t>
            </a:r>
            <a:r>
              <a:rPr lang="de-DE" dirty="0"/>
              <a:t> </a:t>
            </a:r>
            <a:r>
              <a:rPr lang="de-DE" dirty="0" err="1"/>
              <a:t>as</a:t>
            </a:r>
            <a:r>
              <a:rPr lang="de-DE" dirty="0"/>
              <a:t> a Service</a:t>
            </a:r>
            <a:br>
              <a:rPr lang="de-DE" dirty="0"/>
            </a:br>
            <a:r>
              <a:rPr lang="de-DE" dirty="0"/>
              <a:t>(PaaS)</a:t>
            </a:r>
          </a:p>
          <a:p>
            <a:endParaRPr lang="de-DE" dirty="0"/>
          </a:p>
          <a:p>
            <a:pPr marL="285750" indent="-285750">
              <a:buFont typeface="Arial" panose="020B0604020202020204" pitchFamily="34" charset="0"/>
              <a:buChar char="•"/>
            </a:pPr>
            <a:r>
              <a:rPr lang="de-DE" dirty="0"/>
              <a:t>Vorkonfigurierte Umgebung mit installierten IT-Ressourcen zur Entwicklung von Anwendungen</a:t>
            </a:r>
          </a:p>
          <a:p>
            <a:pPr marL="285750" indent="-285750">
              <a:buFont typeface="Arial" panose="020B0604020202020204" pitchFamily="34" charset="0"/>
              <a:buChar char="•"/>
            </a:pPr>
            <a:r>
              <a:rPr lang="de-DE" dirty="0" err="1"/>
              <a:t>Bsp</a:t>
            </a:r>
            <a:r>
              <a:rPr lang="de-DE" dirty="0"/>
              <a:t>: Entwicklung einer Webanwendung</a:t>
            </a:r>
          </a:p>
        </p:txBody>
      </p:sp>
      <p:sp>
        <p:nvSpPr>
          <p:cNvPr id="9" name="Textfeld 8">
            <a:extLst>
              <a:ext uri="{FF2B5EF4-FFF2-40B4-BE49-F238E27FC236}">
                <a16:creationId xmlns:a16="http://schemas.microsoft.com/office/drawing/2014/main" id="{D478881C-AA82-082C-1DF7-56898EB367FC}"/>
              </a:ext>
            </a:extLst>
          </p:cNvPr>
          <p:cNvSpPr txBox="1"/>
          <p:nvPr/>
        </p:nvSpPr>
        <p:spPr>
          <a:xfrm>
            <a:off x="8058060" y="1674674"/>
            <a:ext cx="2716266" cy="3693319"/>
          </a:xfrm>
          <a:prstGeom prst="rect">
            <a:avLst/>
          </a:prstGeom>
          <a:noFill/>
        </p:spPr>
        <p:txBody>
          <a:bodyPr wrap="square" rtlCol="0">
            <a:spAutoFit/>
          </a:bodyPr>
          <a:lstStyle/>
          <a:p>
            <a:r>
              <a:rPr lang="de-DE" dirty="0"/>
              <a:t>Software </a:t>
            </a:r>
            <a:r>
              <a:rPr lang="de-DE" dirty="0" err="1"/>
              <a:t>as</a:t>
            </a:r>
            <a:r>
              <a:rPr lang="de-DE" dirty="0"/>
              <a:t> a Service</a:t>
            </a:r>
          </a:p>
          <a:p>
            <a:r>
              <a:rPr lang="de-DE" dirty="0"/>
              <a:t>(SaaS)</a:t>
            </a:r>
          </a:p>
          <a:p>
            <a:endParaRPr lang="de-DE" dirty="0"/>
          </a:p>
          <a:p>
            <a:pPr marL="285750" indent="-285750">
              <a:buFont typeface="Arial" panose="020B0604020202020204" pitchFamily="34" charset="0"/>
              <a:buChar char="•"/>
            </a:pPr>
            <a:r>
              <a:rPr lang="de-DE" dirty="0"/>
              <a:t>Vollwertige Anwendung</a:t>
            </a:r>
          </a:p>
          <a:p>
            <a:pPr marL="285750" indent="-285750">
              <a:buFont typeface="Arial" panose="020B0604020202020204" pitchFamily="34" charset="0"/>
              <a:buChar char="•"/>
            </a:pPr>
            <a:r>
              <a:rPr lang="de-DE" dirty="0"/>
              <a:t>Cloud Provider übernimmt alles. Nutzer muss nichts managen und verbindet sich über das Internet mit der Anwendung.</a:t>
            </a:r>
          </a:p>
          <a:p>
            <a:pPr marL="285750" indent="-285750">
              <a:buFont typeface="Arial" panose="020B0604020202020204" pitchFamily="34" charset="0"/>
              <a:buChar char="•"/>
            </a:pPr>
            <a:r>
              <a:rPr lang="de-DE" dirty="0" err="1"/>
              <a:t>Bsp</a:t>
            </a:r>
            <a:r>
              <a:rPr lang="de-DE" dirty="0"/>
              <a:t> Google Docs</a:t>
            </a:r>
          </a:p>
        </p:txBody>
      </p:sp>
    </p:spTree>
    <p:extLst>
      <p:ext uri="{BB962C8B-B14F-4D97-AF65-F5344CB8AC3E}">
        <p14:creationId xmlns:p14="http://schemas.microsoft.com/office/powerpoint/2010/main" val="231128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4817" y="63383"/>
            <a:ext cx="11119104" cy="938947"/>
          </a:xfrm>
        </p:spPr>
        <p:txBody>
          <a:bodyPr>
            <a:normAutofit/>
          </a:bodyPr>
          <a:lstStyle/>
          <a:p>
            <a:pPr algn="l"/>
            <a:r>
              <a:rPr lang="de-DE" sz="4400" dirty="0"/>
              <a:t>Service Modelle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4542" cy="360000"/>
          </a:xfrm>
        </p:spPr>
        <p:txBody>
          <a:bodyPr/>
          <a:lstStyle/>
          <a:p>
            <a:fld id="{629E1D32-139B-4C55-A3C3-B5F4791988C6}" type="slidenum">
              <a:rPr lang="de-DE" smtClean="0"/>
              <a:pPr/>
              <a:t>14</a:t>
            </a:fld>
            <a:endParaRPr lang="de-DE" dirty="0"/>
          </a:p>
        </p:txBody>
      </p:sp>
      <p:pic>
        <p:nvPicPr>
          <p:cNvPr id="6" name="Grafik 5" descr="Ein Bild, das Text, Screenshot, Schrift, Zahl enthält.&#10;&#10;Automatisch generierte Beschreibung">
            <a:extLst>
              <a:ext uri="{FF2B5EF4-FFF2-40B4-BE49-F238E27FC236}">
                <a16:creationId xmlns:a16="http://schemas.microsoft.com/office/drawing/2014/main" id="{9002AF2B-9747-1342-7605-A9D776B09F82}"/>
              </a:ext>
            </a:extLst>
          </p:cNvPr>
          <p:cNvPicPr>
            <a:picLocks noChangeAspect="1"/>
          </p:cNvPicPr>
          <p:nvPr/>
        </p:nvPicPr>
        <p:blipFill>
          <a:blip r:embed="rId2"/>
          <a:stretch>
            <a:fillRect/>
          </a:stretch>
        </p:blipFill>
        <p:spPr>
          <a:xfrm>
            <a:off x="3954194" y="1247554"/>
            <a:ext cx="4283612" cy="5122724"/>
          </a:xfrm>
          <a:prstGeom prst="rect">
            <a:avLst/>
          </a:prstGeom>
        </p:spPr>
      </p:pic>
    </p:spTree>
    <p:extLst>
      <p:ext uri="{BB962C8B-B14F-4D97-AF65-F5344CB8AC3E}">
        <p14:creationId xmlns:p14="http://schemas.microsoft.com/office/powerpoint/2010/main" val="323210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Konzepte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2319" cy="360000"/>
          </a:xfrm>
        </p:spPr>
        <p:txBody>
          <a:bodyPr/>
          <a:lstStyle/>
          <a:p>
            <a:fld id="{629E1D32-139B-4C55-A3C3-B5F4791988C6}" type="slidenum">
              <a:rPr lang="de-DE" smtClean="0"/>
              <a:pPr/>
              <a:t>15</a:t>
            </a:fld>
            <a:endParaRPr lang="de-DE" dirty="0"/>
          </a:p>
        </p:txBody>
      </p:sp>
    </p:spTree>
    <p:extLst>
      <p:ext uri="{BB962C8B-B14F-4D97-AF65-F5344CB8AC3E}">
        <p14:creationId xmlns:p14="http://schemas.microsoft.com/office/powerpoint/2010/main" val="357336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a:bodyPr>
          <a:lstStyle/>
          <a:p>
            <a:pPr algn="l"/>
            <a:r>
              <a:rPr lang="de-DE" sz="4400" dirty="0"/>
              <a:t>Kernkonzepte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5338" cy="360000"/>
          </a:xfrm>
        </p:spPr>
        <p:txBody>
          <a:bodyPr/>
          <a:lstStyle/>
          <a:p>
            <a:fld id="{629E1D32-139B-4C55-A3C3-B5F4791988C6}" type="slidenum">
              <a:rPr lang="de-DE" smtClean="0"/>
              <a:pPr/>
              <a:t>16</a:t>
            </a:fld>
            <a:endParaRPr lang="de-DE" dirty="0"/>
          </a:p>
        </p:txBody>
      </p:sp>
      <p:sp>
        <p:nvSpPr>
          <p:cNvPr id="8" name="Textfeld 7">
            <a:extLst>
              <a:ext uri="{FF2B5EF4-FFF2-40B4-BE49-F238E27FC236}">
                <a16:creationId xmlns:a16="http://schemas.microsoft.com/office/drawing/2014/main" id="{97AA3C43-7465-9BE0-9E1D-3BB0C0635A03}"/>
              </a:ext>
            </a:extLst>
          </p:cNvPr>
          <p:cNvSpPr txBox="1"/>
          <p:nvPr/>
        </p:nvSpPr>
        <p:spPr>
          <a:xfrm>
            <a:off x="444033" y="1605434"/>
            <a:ext cx="5747362" cy="4524315"/>
          </a:xfrm>
          <a:prstGeom prst="rect">
            <a:avLst/>
          </a:prstGeom>
          <a:noFill/>
        </p:spPr>
        <p:txBody>
          <a:bodyPr wrap="square" rtlCol="0">
            <a:spAutoFit/>
          </a:bodyPr>
          <a:lstStyle/>
          <a:p>
            <a:r>
              <a:rPr lang="de-DE" dirty="0"/>
              <a:t>On Demand:</a:t>
            </a:r>
          </a:p>
          <a:p>
            <a:pPr marL="285750" indent="-285750">
              <a:buFont typeface="Arial" panose="020B0604020202020204" pitchFamily="34" charset="0"/>
              <a:buChar char="•"/>
            </a:pPr>
            <a:r>
              <a:rPr lang="de-DE" dirty="0"/>
              <a:t>Nutzer können Ressourcen automatisch ohne menschliche Interaktion mit dem Dienstanbieter erhalten.</a:t>
            </a:r>
          </a:p>
          <a:p>
            <a:pPr marL="285750" indent="-285750">
              <a:buFont typeface="Arial" panose="020B0604020202020204" pitchFamily="34" charset="0"/>
              <a:buChar char="•"/>
            </a:pPr>
            <a:r>
              <a:rPr lang="de-DE" dirty="0"/>
              <a:t>Nach Konfiguration können diese ohne weiteres eingreifen des Cloud Nutzers oder des Cloud Anbieters automatisiert werden</a:t>
            </a:r>
          </a:p>
          <a:p>
            <a:pPr marL="285750" indent="-285750">
              <a:buFont typeface="Arial" panose="020B0604020202020204" pitchFamily="34" charset="0"/>
              <a:buChar char="•"/>
            </a:pPr>
            <a:endParaRPr lang="de-DE" dirty="0"/>
          </a:p>
          <a:p>
            <a:r>
              <a:rPr lang="de-DE" sz="1800" dirty="0" err="1"/>
              <a:t>Ubiquitous</a:t>
            </a:r>
            <a:r>
              <a:rPr lang="de-DE" sz="1800" dirty="0"/>
              <a:t> Access:</a:t>
            </a:r>
          </a:p>
          <a:p>
            <a:pPr marL="285750" indent="-285750">
              <a:buFont typeface="Arial" panose="020B0604020202020204" pitchFamily="34" charset="0"/>
              <a:buChar char="•"/>
            </a:pPr>
            <a:r>
              <a:rPr lang="de-DE" dirty="0"/>
              <a:t>Weitreichende Zugänglichkeit des Cloud-Dienstes über das Internet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Unterstützung einer Vielzahl an Geräten, Transportprotokollen, Schnittstellen und Sicherheitstechnologien</a:t>
            </a:r>
          </a:p>
          <a:p>
            <a:endParaRPr lang="de-DE" dirty="0"/>
          </a:p>
        </p:txBody>
      </p:sp>
      <p:sp>
        <p:nvSpPr>
          <p:cNvPr id="6" name="Textfeld 5">
            <a:extLst>
              <a:ext uri="{FF2B5EF4-FFF2-40B4-BE49-F238E27FC236}">
                <a16:creationId xmlns:a16="http://schemas.microsoft.com/office/drawing/2014/main" id="{9CB591B0-7712-2F5A-A2E4-463076C744C1}"/>
              </a:ext>
            </a:extLst>
          </p:cNvPr>
          <p:cNvSpPr txBox="1"/>
          <p:nvPr/>
        </p:nvSpPr>
        <p:spPr>
          <a:xfrm>
            <a:off x="6589264" y="1584495"/>
            <a:ext cx="5074571" cy="3970318"/>
          </a:xfrm>
          <a:prstGeom prst="rect">
            <a:avLst/>
          </a:prstGeom>
          <a:noFill/>
        </p:spPr>
        <p:txBody>
          <a:bodyPr wrap="square" rtlCol="0">
            <a:spAutoFit/>
          </a:bodyPr>
          <a:lstStyle/>
          <a:p>
            <a:r>
              <a:rPr lang="de-DE" dirty="0"/>
              <a:t>Elastizität:</a:t>
            </a:r>
          </a:p>
          <a:p>
            <a:pPr marL="285750" indent="-285750">
              <a:buFont typeface="Arial" panose="020B0604020202020204" pitchFamily="34" charset="0"/>
              <a:buChar char="•"/>
            </a:pPr>
            <a:r>
              <a:rPr lang="de-DE" dirty="0"/>
              <a:t>Fähigkeit einer Cloud transparent und bedarfsgerecht zu skalieren</a:t>
            </a:r>
          </a:p>
          <a:p>
            <a:pPr marL="285750" indent="-285750">
              <a:buFont typeface="Arial" panose="020B0604020202020204" pitchFamily="34" charset="0"/>
              <a:buChar char="•"/>
            </a:pPr>
            <a:r>
              <a:rPr lang="de-DE" dirty="0"/>
              <a:t>Entweder automatisiert als Reaktion auf Laufzeitbedingungen oder durch den Cloud-Nutzer</a:t>
            </a:r>
          </a:p>
          <a:p>
            <a:pPr marL="285750" indent="-285750">
              <a:buFont typeface="Arial" panose="020B0604020202020204" pitchFamily="34" charset="0"/>
              <a:buChar char="•"/>
            </a:pPr>
            <a:r>
              <a:rPr lang="de-DE" dirty="0"/>
              <a:t>Reduziert Kosten</a:t>
            </a:r>
          </a:p>
          <a:p>
            <a:pPr marL="285750" indent="-285750">
              <a:buFont typeface="Arial" panose="020B0604020202020204" pitchFamily="34" charset="0"/>
              <a:buChar char="•"/>
            </a:pPr>
            <a:endParaRPr lang="de-DE" dirty="0"/>
          </a:p>
          <a:p>
            <a:r>
              <a:rPr lang="de-DE" dirty="0" err="1"/>
              <a:t>Measured</a:t>
            </a:r>
            <a:r>
              <a:rPr lang="de-DE" dirty="0"/>
              <a:t> </a:t>
            </a:r>
            <a:r>
              <a:rPr lang="de-DE" dirty="0" err="1"/>
              <a:t>Usage</a:t>
            </a:r>
            <a:r>
              <a:rPr lang="de-DE" dirty="0"/>
              <a:t>:</a:t>
            </a:r>
          </a:p>
          <a:p>
            <a:pPr marL="285750" indent="-285750">
              <a:buFont typeface="Arial" panose="020B0604020202020204" pitchFamily="34" charset="0"/>
              <a:buChar char="•"/>
            </a:pPr>
            <a:r>
              <a:rPr lang="de-DE" dirty="0"/>
              <a:t>Ressourcennutzung kann überwacht, kontrolliert und berichtet werden.</a:t>
            </a:r>
          </a:p>
          <a:p>
            <a:pPr marL="285750" indent="-285750">
              <a:buFont typeface="Arial" panose="020B0604020202020204" pitchFamily="34" charset="0"/>
              <a:buChar char="•"/>
            </a:pPr>
            <a:r>
              <a:rPr lang="de-DE" dirty="0"/>
              <a:t>Basis für Kostenabrechnung</a:t>
            </a:r>
          </a:p>
          <a:p>
            <a:pPr marL="285750" indent="-285750">
              <a:buFont typeface="Arial" panose="020B0604020202020204" pitchFamily="34" charset="0"/>
              <a:buChar char="•"/>
            </a:pPr>
            <a:r>
              <a:rPr lang="de-DE" dirty="0"/>
              <a:t>Ermöglicht genauere Budgetplanung</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70092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a:bodyPr>
          <a:lstStyle/>
          <a:p>
            <a:pPr algn="l"/>
            <a:r>
              <a:rPr lang="de-DE" sz="4400" dirty="0" err="1"/>
              <a:t>Resiliency</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9299" cy="360000"/>
          </a:xfrm>
        </p:spPr>
        <p:txBody>
          <a:bodyPr/>
          <a:lstStyle/>
          <a:p>
            <a:fld id="{629E1D32-139B-4C55-A3C3-B5F4791988C6}" type="slidenum">
              <a:rPr lang="de-DE" smtClean="0"/>
              <a:pPr/>
              <a:t>17</a:t>
            </a:fld>
            <a:endParaRPr lang="de-DE" dirty="0"/>
          </a:p>
        </p:txBody>
      </p:sp>
      <p:pic>
        <p:nvPicPr>
          <p:cNvPr id="6" name="Grafik 5">
            <a:extLst>
              <a:ext uri="{FF2B5EF4-FFF2-40B4-BE49-F238E27FC236}">
                <a16:creationId xmlns:a16="http://schemas.microsoft.com/office/drawing/2014/main" id="{77C2CFCF-EDE1-8C30-CDEF-1D494A2E5197}"/>
              </a:ext>
            </a:extLst>
          </p:cNvPr>
          <p:cNvPicPr>
            <a:picLocks noChangeAspect="1"/>
          </p:cNvPicPr>
          <p:nvPr/>
        </p:nvPicPr>
        <p:blipFill>
          <a:blip r:embed="rId2"/>
          <a:stretch>
            <a:fillRect/>
          </a:stretch>
        </p:blipFill>
        <p:spPr>
          <a:xfrm>
            <a:off x="6096000" y="1637798"/>
            <a:ext cx="4042360" cy="4002450"/>
          </a:xfrm>
          <a:prstGeom prst="rect">
            <a:avLst/>
          </a:prstGeom>
        </p:spPr>
      </p:pic>
      <p:sp>
        <p:nvSpPr>
          <p:cNvPr id="7" name="Textfeld 6">
            <a:extLst>
              <a:ext uri="{FF2B5EF4-FFF2-40B4-BE49-F238E27FC236}">
                <a16:creationId xmlns:a16="http://schemas.microsoft.com/office/drawing/2014/main" id="{A736CABA-2A68-0661-F85C-CCC5A81B58EA}"/>
              </a:ext>
            </a:extLst>
          </p:cNvPr>
          <p:cNvSpPr txBox="1"/>
          <p:nvPr/>
        </p:nvSpPr>
        <p:spPr>
          <a:xfrm>
            <a:off x="300147" y="1772959"/>
            <a:ext cx="5228134" cy="2031325"/>
          </a:xfrm>
          <a:prstGeom prst="rect">
            <a:avLst/>
          </a:prstGeom>
          <a:noFill/>
        </p:spPr>
        <p:txBody>
          <a:bodyPr wrap="square" rtlCol="0">
            <a:spAutoFit/>
          </a:bodyPr>
          <a:lstStyle/>
          <a:p>
            <a:pPr marL="285750" indent="-285750">
              <a:buFont typeface="Arial" panose="020B0604020202020204" pitchFamily="34" charset="0"/>
              <a:buChar char="•"/>
            </a:pPr>
            <a:r>
              <a:rPr lang="de-DE" dirty="0"/>
              <a:t>Verteilt redundante Implementierungen der IT-</a:t>
            </a:r>
            <a:r>
              <a:rPr lang="de-DE" dirty="0" err="1"/>
              <a:t>Resourcen</a:t>
            </a:r>
            <a:r>
              <a:rPr lang="de-DE" dirty="0"/>
              <a:t> auf verschiedene Standorte</a:t>
            </a:r>
          </a:p>
          <a:p>
            <a:pPr marL="285750" indent="-285750">
              <a:buFont typeface="Arial" panose="020B0604020202020204" pitchFamily="34" charset="0"/>
              <a:buChar char="•"/>
            </a:pPr>
            <a:r>
              <a:rPr lang="de-DE" dirty="0"/>
              <a:t>Bei Ausfall einer Ressource kann diese einfach ersetzt werden</a:t>
            </a:r>
          </a:p>
          <a:p>
            <a:pPr marL="285750" indent="-285750">
              <a:buFont typeface="Arial" panose="020B0604020202020204" pitchFamily="34" charset="0"/>
              <a:buChar char="•"/>
            </a:pPr>
            <a:r>
              <a:rPr lang="de-DE" dirty="0"/>
              <a:t>Erhöht </a:t>
            </a:r>
            <a:r>
              <a:rPr lang="de-DE" dirty="0" err="1"/>
              <a:t>Zuverlässigekeit</a:t>
            </a:r>
            <a:r>
              <a:rPr lang="de-DE" dirty="0"/>
              <a:t> und Verfügbarkeit der Anwendungen</a:t>
            </a:r>
          </a:p>
        </p:txBody>
      </p:sp>
    </p:spTree>
    <p:extLst>
      <p:ext uri="{BB962C8B-B14F-4D97-AF65-F5344CB8AC3E}">
        <p14:creationId xmlns:p14="http://schemas.microsoft.com/office/powerpoint/2010/main" val="186717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Technologien</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5338" cy="360000"/>
          </a:xfrm>
        </p:spPr>
        <p:txBody>
          <a:bodyPr/>
          <a:lstStyle/>
          <a:p>
            <a:fld id="{629E1D32-139B-4C55-A3C3-B5F4791988C6}" type="slidenum">
              <a:rPr lang="de-DE" smtClean="0"/>
              <a:pPr/>
              <a:t>18</a:t>
            </a:fld>
            <a:endParaRPr lang="de-DE" dirty="0"/>
          </a:p>
        </p:txBody>
      </p:sp>
    </p:spTree>
    <p:extLst>
      <p:ext uri="{BB962C8B-B14F-4D97-AF65-F5344CB8AC3E}">
        <p14:creationId xmlns:p14="http://schemas.microsoft.com/office/powerpoint/2010/main" val="128395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fontScale="90000"/>
          </a:bodyPr>
          <a:lstStyle/>
          <a:p>
            <a:pPr algn="l"/>
            <a:r>
              <a:rPr lang="de-DE" sz="4400" dirty="0" err="1"/>
              <a:t>Multitenancy</a:t>
            </a:r>
            <a:r>
              <a:rPr lang="de-DE" sz="4400" dirty="0"/>
              <a:t> and Ressource Pooling</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5" y="6498000"/>
            <a:ext cx="510238" cy="360000"/>
          </a:xfrm>
        </p:spPr>
        <p:txBody>
          <a:bodyPr/>
          <a:lstStyle/>
          <a:p>
            <a:fld id="{629E1D32-139B-4C55-A3C3-B5F4791988C6}" type="slidenum">
              <a:rPr lang="de-DE" smtClean="0"/>
              <a:pPr/>
              <a:t>19</a:t>
            </a:fld>
            <a:endParaRPr lang="de-DE" dirty="0"/>
          </a:p>
        </p:txBody>
      </p:sp>
      <p:sp>
        <p:nvSpPr>
          <p:cNvPr id="6" name="Textfeld 5">
            <a:extLst>
              <a:ext uri="{FF2B5EF4-FFF2-40B4-BE49-F238E27FC236}">
                <a16:creationId xmlns:a16="http://schemas.microsoft.com/office/drawing/2014/main" id="{BDE0D32B-2786-410D-49D4-D4502BE73A70}"/>
              </a:ext>
            </a:extLst>
          </p:cNvPr>
          <p:cNvSpPr txBox="1"/>
          <p:nvPr/>
        </p:nvSpPr>
        <p:spPr>
          <a:xfrm>
            <a:off x="286186" y="1507713"/>
            <a:ext cx="9109099" cy="2862322"/>
          </a:xfrm>
          <a:prstGeom prst="rect">
            <a:avLst/>
          </a:prstGeom>
          <a:noFill/>
        </p:spPr>
        <p:txBody>
          <a:bodyPr wrap="square" rtlCol="0">
            <a:spAutoFit/>
          </a:bodyPr>
          <a:lstStyle/>
          <a:p>
            <a:r>
              <a:rPr lang="de-DE" dirty="0" err="1"/>
              <a:t>Multitenancy</a:t>
            </a:r>
            <a:r>
              <a:rPr lang="de-DE" dirty="0"/>
              <a:t>:</a:t>
            </a:r>
          </a:p>
          <a:p>
            <a:pPr marL="285750" indent="-285750">
              <a:buFont typeface="Arial" panose="020B0604020202020204" pitchFamily="34" charset="0"/>
              <a:buChar char="•"/>
            </a:pPr>
            <a:r>
              <a:rPr lang="de-DE" dirty="0"/>
              <a:t>Die Anbieter-Infrastruktur wird mehreren Kunden mit unterschiedlichen physischen und virtuellen Ressourcen dynamisch zugewiesen.</a:t>
            </a:r>
          </a:p>
          <a:p>
            <a:pPr marL="285750" indent="-285750">
              <a:buFont typeface="Arial" panose="020B0604020202020204" pitchFamily="34" charset="0"/>
              <a:buChar char="•"/>
            </a:pPr>
            <a:r>
              <a:rPr lang="de-DE" dirty="0"/>
              <a:t>Nutzer sind dabei voneinander isoliert</a:t>
            </a:r>
          </a:p>
          <a:p>
            <a:pPr marL="285750" indent="-285750">
              <a:buFont typeface="Arial" panose="020B0604020202020204" pitchFamily="34" charset="0"/>
              <a:buChar char="•"/>
            </a:pPr>
            <a:r>
              <a:rPr lang="de-DE" dirty="0"/>
              <a:t>Dynamische Verteilung und Neuzuweisung von IT-Ressourcen entsprechend dem Bedarf des Cloud Nutzers</a:t>
            </a:r>
          </a:p>
          <a:p>
            <a:pPr marL="285750" indent="-285750">
              <a:buFont typeface="Arial" panose="020B0604020202020204" pitchFamily="34" charset="0"/>
              <a:buChar char="•"/>
            </a:pPr>
            <a:endParaRPr lang="de-DE" dirty="0"/>
          </a:p>
          <a:p>
            <a:r>
              <a:rPr lang="de-DE" dirty="0"/>
              <a:t>Ressource Pooling:</a:t>
            </a:r>
          </a:p>
          <a:p>
            <a:pPr marL="285750" indent="-285750">
              <a:buFont typeface="Arial" panose="020B0604020202020204" pitchFamily="34" charset="0"/>
              <a:buChar char="•"/>
            </a:pPr>
            <a:r>
              <a:rPr lang="de-DE" dirty="0"/>
              <a:t>Bündeln von IT-Ressourcen in großem Maßstab</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68157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3644" y="86169"/>
            <a:ext cx="8186641" cy="938947"/>
          </a:xfrm>
        </p:spPr>
        <p:txBody>
          <a:bodyPr>
            <a:normAutofit/>
          </a:bodyPr>
          <a:lstStyle/>
          <a:p>
            <a:pPr algn="l"/>
            <a:r>
              <a:rPr lang="de-DE" sz="4400"/>
              <a:t>Agenda</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2</a:t>
            </a:fld>
            <a:endParaRPr lang="de-DE" dirty="0"/>
          </a:p>
        </p:txBody>
      </p:sp>
      <p:sp>
        <p:nvSpPr>
          <p:cNvPr id="6" name="Textfeld 5">
            <a:extLst>
              <a:ext uri="{FF2B5EF4-FFF2-40B4-BE49-F238E27FC236}">
                <a16:creationId xmlns:a16="http://schemas.microsoft.com/office/drawing/2014/main" id="{4F02A836-C652-2EAC-562F-61E0D5F3F5AD}"/>
              </a:ext>
            </a:extLst>
          </p:cNvPr>
          <p:cNvSpPr txBox="1"/>
          <p:nvPr/>
        </p:nvSpPr>
        <p:spPr>
          <a:xfrm>
            <a:off x="1453661" y="2459504"/>
            <a:ext cx="9284677" cy="1938992"/>
          </a:xfrm>
          <a:prstGeom prst="rect">
            <a:avLst/>
          </a:prstGeom>
          <a:noFill/>
        </p:spPr>
        <p:txBody>
          <a:bodyPr wrap="square" rtlCol="0">
            <a:spAutoFit/>
          </a:bodyPr>
          <a:lstStyle/>
          <a:p>
            <a:r>
              <a:rPr lang="de-DE" sz="2400" b="1" dirty="0"/>
              <a:t>Grundlagen</a:t>
            </a:r>
          </a:p>
          <a:p>
            <a:pPr marL="800100" lvl="1" indent="-342900">
              <a:buFont typeface="+mj-lt"/>
              <a:buAutoNum type="arabicPeriod"/>
            </a:pPr>
            <a:r>
              <a:rPr lang="de-DE" sz="2400" dirty="0"/>
              <a:t>Was ist Cloud Computing?</a:t>
            </a:r>
          </a:p>
          <a:p>
            <a:pPr marL="800100" lvl="1" indent="-342900">
              <a:buFont typeface="+mj-lt"/>
              <a:buAutoNum type="arabicPeriod"/>
            </a:pPr>
            <a:r>
              <a:rPr lang="de-DE" sz="2400" dirty="0"/>
              <a:t>Konzepte</a:t>
            </a:r>
          </a:p>
          <a:p>
            <a:pPr marL="800100" lvl="1" indent="-342900">
              <a:buFont typeface="+mj-lt"/>
              <a:buAutoNum type="arabicPeriod"/>
            </a:pPr>
            <a:r>
              <a:rPr lang="de-DE" sz="2400" dirty="0"/>
              <a:t>Technologien</a:t>
            </a:r>
          </a:p>
          <a:p>
            <a:pPr marL="800100" lvl="1" indent="-342900">
              <a:buFont typeface="+mj-lt"/>
              <a:buAutoNum type="arabicPeriod"/>
            </a:pPr>
            <a:r>
              <a:rPr lang="de-DE" sz="2400" dirty="0"/>
              <a:t>Vorteile, Risiken und Herausforderungen</a:t>
            </a:r>
          </a:p>
        </p:txBody>
      </p:sp>
    </p:spTree>
    <p:extLst>
      <p:ext uri="{BB962C8B-B14F-4D97-AF65-F5344CB8AC3E}">
        <p14:creationId xmlns:p14="http://schemas.microsoft.com/office/powerpoint/2010/main" val="191240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0042" y="85916"/>
            <a:ext cx="9270339" cy="938947"/>
          </a:xfrm>
        </p:spPr>
        <p:txBody>
          <a:bodyPr>
            <a:normAutofit/>
          </a:bodyPr>
          <a:lstStyle/>
          <a:p>
            <a:pPr algn="l"/>
            <a:r>
              <a:rPr lang="de-DE" sz="4400" dirty="0" err="1"/>
              <a:t>Virtualization</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2319" cy="360000"/>
          </a:xfrm>
        </p:spPr>
        <p:txBody>
          <a:bodyPr/>
          <a:lstStyle/>
          <a:p>
            <a:fld id="{629E1D32-139B-4C55-A3C3-B5F4791988C6}" type="slidenum">
              <a:rPr lang="de-DE" smtClean="0"/>
              <a:pPr/>
              <a:t>20</a:t>
            </a:fld>
            <a:endParaRPr lang="de-DE" dirty="0"/>
          </a:p>
        </p:txBody>
      </p:sp>
      <p:sp>
        <p:nvSpPr>
          <p:cNvPr id="6" name="Textfeld 5">
            <a:extLst>
              <a:ext uri="{FF2B5EF4-FFF2-40B4-BE49-F238E27FC236}">
                <a16:creationId xmlns:a16="http://schemas.microsoft.com/office/drawing/2014/main" id="{691F8BC8-25F4-EF85-0AF0-926485980C6A}"/>
              </a:ext>
            </a:extLst>
          </p:cNvPr>
          <p:cNvSpPr txBox="1"/>
          <p:nvPr/>
        </p:nvSpPr>
        <p:spPr>
          <a:xfrm>
            <a:off x="844599" y="1779940"/>
            <a:ext cx="8760092"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Erstellen eines Virtuellen Abbilds von IT-Ressourcen</a:t>
            </a:r>
          </a:p>
          <a:p>
            <a:pPr marL="285750" indent="-285750">
              <a:buFont typeface="Arial" panose="020B0604020202020204" pitchFamily="34" charset="0"/>
              <a:buChar char="•"/>
            </a:pPr>
            <a:r>
              <a:rPr lang="de-DE" dirty="0"/>
              <a:t>Ermöglicht es viele virtuelle Maschinen auf einer physischen Maschine laufen zu lassen</a:t>
            </a:r>
          </a:p>
          <a:p>
            <a:pPr marL="285750" indent="-285750">
              <a:buFont typeface="Arial" panose="020B0604020202020204" pitchFamily="34" charset="0"/>
              <a:buChar char="•"/>
            </a:pPr>
            <a:r>
              <a:rPr lang="de-DE" dirty="0"/>
              <a:t>Es können mehrere Abbilder einer Hardware Ressource erstellt werden, sodass diese von mehreren Nutzern geteilt werden und in vollen Umfang ausgelastet werden kann</a:t>
            </a:r>
          </a:p>
          <a:p>
            <a:pPr marL="285750" indent="-285750">
              <a:buFont typeface="Arial" panose="020B0604020202020204" pitchFamily="34" charset="0"/>
              <a:buChar char="•"/>
            </a:pPr>
            <a:r>
              <a:rPr lang="de-DE" dirty="0"/>
              <a:t>Virtuelle Ressourcen können automatisch hinzugefügt oder entfernt werden und erlaubt so das System je nach Bedarf zu skalieren</a:t>
            </a:r>
          </a:p>
        </p:txBody>
      </p:sp>
    </p:spTree>
    <p:extLst>
      <p:ext uri="{BB962C8B-B14F-4D97-AF65-F5344CB8AC3E}">
        <p14:creationId xmlns:p14="http://schemas.microsoft.com/office/powerpoint/2010/main" val="241480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title"/>
          </p:nvPr>
        </p:nvSpPr>
        <p:spPr>
          <a:xfrm>
            <a:off x="720000" y="0"/>
            <a:ext cx="8604000" cy="1080000"/>
          </a:xfrm>
        </p:spPr>
        <p:txBody>
          <a:bodyPr anchor="ctr">
            <a:normAutofit/>
          </a:bodyPr>
          <a:lstStyle/>
          <a:p>
            <a:r>
              <a:rPr lang="de-DE" dirty="0"/>
              <a:t>Hypervisor</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4038600" y="6498000"/>
            <a:ext cx="4114800" cy="360000"/>
          </a:xfrm>
        </p:spPr>
        <p:txBody>
          <a:bodyPr>
            <a:normAutofit/>
          </a:bodyPr>
          <a:lstStyle/>
          <a:p>
            <a:pPr>
              <a:lnSpc>
                <a:spcPct val="90000"/>
              </a:lnSpc>
              <a:spcAft>
                <a:spcPts val="600"/>
              </a:spcAft>
            </a:pPr>
            <a:r>
              <a:rPr lang="de-DE" sz="1200">
                <a:solidFill>
                  <a:schemeClr val="bg1"/>
                </a:solidFill>
              </a:rPr>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35621" y="6498000"/>
            <a:ext cx="436379" cy="360000"/>
          </a:xfrm>
        </p:spPr>
        <p:txBody>
          <a:bodyPr anchor="ctr">
            <a:normAutofit fontScale="92500"/>
          </a:bodyPr>
          <a:lstStyle/>
          <a:p>
            <a:pPr>
              <a:spcAft>
                <a:spcPts val="600"/>
              </a:spcAft>
            </a:pPr>
            <a:fld id="{629E1D32-139B-4C55-A3C3-B5F4791988C6}" type="slidenum">
              <a:rPr lang="de-DE" sz="1600" smtClean="0">
                <a:solidFill>
                  <a:schemeClr val="bg1"/>
                </a:solidFill>
              </a:rPr>
              <a:pPr>
                <a:spcAft>
                  <a:spcPts val="600"/>
                </a:spcAft>
              </a:pPr>
              <a:t>21</a:t>
            </a:fld>
            <a:endParaRPr lang="de-DE" sz="1600" dirty="0">
              <a:solidFill>
                <a:schemeClr val="bg1"/>
              </a:solidFill>
            </a:endParaRP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a:xfrm>
            <a:off x="720000" y="6498000"/>
            <a:ext cx="2743200" cy="360000"/>
          </a:xfrm>
        </p:spPr>
        <p:txBody>
          <a:bodyPr>
            <a:normAutofit/>
          </a:bodyPr>
          <a:lstStyle/>
          <a:p>
            <a:pPr>
              <a:spcAft>
                <a:spcPts val="600"/>
              </a:spcAft>
            </a:pPr>
            <a:r>
              <a:rPr lang="de-DE" sz="1600">
                <a:solidFill>
                  <a:schemeClr val="bg1"/>
                </a:solidFill>
              </a:rPr>
              <a:t>23. Januar 2024</a:t>
            </a:r>
          </a:p>
        </p:txBody>
      </p:sp>
      <p:sp>
        <p:nvSpPr>
          <p:cNvPr id="12" name="Text Placeholder 7">
            <a:extLst>
              <a:ext uri="{FF2B5EF4-FFF2-40B4-BE49-F238E27FC236}">
                <a16:creationId xmlns:a16="http://schemas.microsoft.com/office/drawing/2014/main" id="{7114EBB3-43B6-9D2D-118F-F4243377C30B}"/>
              </a:ext>
            </a:extLst>
          </p:cNvPr>
          <p:cNvSpPr>
            <a:spLocks noGrp="1"/>
          </p:cNvSpPr>
          <p:nvPr>
            <p:ph type="body" idx="13"/>
          </p:nvPr>
        </p:nvSpPr>
        <p:spPr>
          <a:xfrm>
            <a:off x="6162000" y="5841416"/>
            <a:ext cx="6030000" cy="421886"/>
          </a:xfrm>
        </p:spPr>
        <p:txBody>
          <a:bodyPr>
            <a:normAutofit/>
          </a:bodyPr>
          <a:lstStyle/>
          <a:p>
            <a:pPr algn="ctr"/>
            <a:r>
              <a:rPr lang="en-US" sz="2000" b="1" dirty="0" err="1">
                <a:latin typeface="+mj-lt"/>
              </a:rPr>
              <a:t>Typ</a:t>
            </a:r>
            <a:r>
              <a:rPr lang="en-US" sz="2000" b="1" dirty="0">
                <a:latin typeface="+mj-lt"/>
              </a:rPr>
              <a:t> 2</a:t>
            </a:r>
          </a:p>
        </p:txBody>
      </p:sp>
      <p:sp>
        <p:nvSpPr>
          <p:cNvPr id="14" name="Text Placeholder 8">
            <a:extLst>
              <a:ext uri="{FF2B5EF4-FFF2-40B4-BE49-F238E27FC236}">
                <a16:creationId xmlns:a16="http://schemas.microsoft.com/office/drawing/2014/main" id="{2493063C-68C8-215F-5B41-3D1F02C53E58}"/>
              </a:ext>
            </a:extLst>
          </p:cNvPr>
          <p:cNvSpPr>
            <a:spLocks noGrp="1"/>
          </p:cNvSpPr>
          <p:nvPr>
            <p:ph type="body" idx="14"/>
          </p:nvPr>
        </p:nvSpPr>
        <p:spPr>
          <a:xfrm>
            <a:off x="66000" y="5903301"/>
            <a:ext cx="6030000" cy="360001"/>
          </a:xfrm>
        </p:spPr>
        <p:txBody>
          <a:bodyPr>
            <a:normAutofit/>
          </a:bodyPr>
          <a:lstStyle/>
          <a:p>
            <a:pPr algn="ctr"/>
            <a:r>
              <a:rPr lang="en-US" sz="2000" b="1" dirty="0" err="1">
                <a:latin typeface="+mj-lt"/>
              </a:rPr>
              <a:t>Typ</a:t>
            </a:r>
            <a:r>
              <a:rPr lang="en-US" sz="2000" b="1" dirty="0">
                <a:latin typeface="+mj-lt"/>
              </a:rPr>
              <a:t> 1</a:t>
            </a:r>
          </a:p>
        </p:txBody>
      </p:sp>
      <p:pic>
        <p:nvPicPr>
          <p:cNvPr id="8" name="Grafik 7">
            <a:extLst>
              <a:ext uri="{FF2B5EF4-FFF2-40B4-BE49-F238E27FC236}">
                <a16:creationId xmlns:a16="http://schemas.microsoft.com/office/drawing/2014/main" id="{BB934BAA-065D-0941-AF65-568DAFDE6985}"/>
              </a:ext>
            </a:extLst>
          </p:cNvPr>
          <p:cNvPicPr>
            <a:picLocks noChangeAspect="1"/>
          </p:cNvPicPr>
          <p:nvPr/>
        </p:nvPicPr>
        <p:blipFill>
          <a:blip r:embed="rId2"/>
          <a:stretch>
            <a:fillRect/>
          </a:stretch>
        </p:blipFill>
        <p:spPr>
          <a:xfrm>
            <a:off x="841908" y="2872235"/>
            <a:ext cx="4693353" cy="3095879"/>
          </a:xfrm>
          <a:prstGeom prst="rect">
            <a:avLst/>
          </a:prstGeom>
        </p:spPr>
      </p:pic>
      <p:pic>
        <p:nvPicPr>
          <p:cNvPr id="9" name="Grafik 8">
            <a:extLst>
              <a:ext uri="{FF2B5EF4-FFF2-40B4-BE49-F238E27FC236}">
                <a16:creationId xmlns:a16="http://schemas.microsoft.com/office/drawing/2014/main" id="{52AB6639-51A7-6B30-8BFF-7B9AF0246EDB}"/>
              </a:ext>
            </a:extLst>
          </p:cNvPr>
          <p:cNvPicPr>
            <a:picLocks noChangeAspect="1"/>
          </p:cNvPicPr>
          <p:nvPr/>
        </p:nvPicPr>
        <p:blipFill>
          <a:blip r:embed="rId3"/>
          <a:stretch>
            <a:fillRect/>
          </a:stretch>
        </p:blipFill>
        <p:spPr>
          <a:xfrm>
            <a:off x="6516956" y="2067305"/>
            <a:ext cx="4693354" cy="3900809"/>
          </a:xfrm>
          <a:prstGeom prst="rect">
            <a:avLst/>
          </a:prstGeom>
        </p:spPr>
      </p:pic>
      <p:sp>
        <p:nvSpPr>
          <p:cNvPr id="10" name="Textfeld 9">
            <a:extLst>
              <a:ext uri="{FF2B5EF4-FFF2-40B4-BE49-F238E27FC236}">
                <a16:creationId xmlns:a16="http://schemas.microsoft.com/office/drawing/2014/main" id="{54514475-3BC8-96A5-487E-E0A8E5EBBC49}"/>
              </a:ext>
            </a:extLst>
          </p:cNvPr>
          <p:cNvSpPr txBox="1"/>
          <p:nvPr/>
        </p:nvSpPr>
        <p:spPr>
          <a:xfrm>
            <a:off x="478061" y="1137160"/>
            <a:ext cx="5161023" cy="1754326"/>
          </a:xfrm>
          <a:prstGeom prst="rect">
            <a:avLst/>
          </a:prstGeom>
          <a:noFill/>
        </p:spPr>
        <p:txBody>
          <a:bodyPr wrap="square" rtlCol="0">
            <a:spAutoFit/>
          </a:bodyPr>
          <a:lstStyle/>
          <a:p>
            <a:r>
              <a:rPr lang="de-DE" dirty="0"/>
              <a:t>Software, die es ermöglicht, mehrere Betriebssysteme gleichzeitig auf einem einzelnen physischen Host-Computer auszuführen, indem sie die vorhandenen Ressourcen virtualisiert und sie den einzelnen virtuellen Maschinen zuweist.</a:t>
            </a:r>
          </a:p>
        </p:txBody>
      </p:sp>
    </p:spTree>
    <p:extLst>
      <p:ext uri="{BB962C8B-B14F-4D97-AF65-F5344CB8AC3E}">
        <p14:creationId xmlns:p14="http://schemas.microsoft.com/office/powerpoint/2010/main" val="196018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Vorteile, </a:t>
            </a:r>
            <a:r>
              <a:rPr lang="de-DE" dirty="0" err="1"/>
              <a:t>Riskiken</a:t>
            </a:r>
            <a:r>
              <a:rPr lang="de-DE" dirty="0"/>
              <a:t> und Herausforderungen</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24199" cy="360000"/>
          </a:xfrm>
        </p:spPr>
        <p:txBody>
          <a:bodyPr/>
          <a:lstStyle/>
          <a:p>
            <a:fld id="{629E1D32-139B-4C55-A3C3-B5F4791988C6}" type="slidenum">
              <a:rPr lang="de-DE" smtClean="0"/>
              <a:pPr/>
              <a:t>22</a:t>
            </a:fld>
            <a:endParaRPr lang="de-DE" dirty="0"/>
          </a:p>
        </p:txBody>
      </p:sp>
    </p:spTree>
    <p:extLst>
      <p:ext uri="{BB962C8B-B14F-4D97-AF65-F5344CB8AC3E}">
        <p14:creationId xmlns:p14="http://schemas.microsoft.com/office/powerpoint/2010/main" val="124159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4818" y="63383"/>
            <a:ext cx="9312547" cy="938947"/>
          </a:xfrm>
        </p:spPr>
        <p:txBody>
          <a:bodyPr>
            <a:normAutofit/>
          </a:bodyPr>
          <a:lstStyle/>
          <a:p>
            <a:pPr algn="l"/>
            <a:r>
              <a:rPr lang="de-DE" sz="4400" dirty="0"/>
              <a:t>Vorteile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35911" cy="360000"/>
          </a:xfrm>
        </p:spPr>
        <p:txBody>
          <a:bodyPr/>
          <a:lstStyle/>
          <a:p>
            <a:fld id="{629E1D32-139B-4C55-A3C3-B5F4791988C6}" type="slidenum">
              <a:rPr lang="de-DE" smtClean="0"/>
              <a:pPr/>
              <a:t>23</a:t>
            </a:fld>
            <a:endParaRPr lang="de-DE" dirty="0"/>
          </a:p>
        </p:txBody>
      </p:sp>
      <p:sp>
        <p:nvSpPr>
          <p:cNvPr id="6" name="Textfeld 5">
            <a:extLst>
              <a:ext uri="{FF2B5EF4-FFF2-40B4-BE49-F238E27FC236}">
                <a16:creationId xmlns:a16="http://schemas.microsoft.com/office/drawing/2014/main" id="{1F243C90-E94C-1073-D1C1-ADCB7C3B7A4E}"/>
              </a:ext>
            </a:extLst>
          </p:cNvPr>
          <p:cNvSpPr txBox="1"/>
          <p:nvPr/>
        </p:nvSpPr>
        <p:spPr>
          <a:xfrm>
            <a:off x="409075" y="1479884"/>
            <a:ext cx="5042424" cy="4247317"/>
          </a:xfrm>
          <a:prstGeom prst="rect">
            <a:avLst/>
          </a:prstGeom>
          <a:noFill/>
        </p:spPr>
        <p:txBody>
          <a:bodyPr wrap="square" rtlCol="0">
            <a:spAutoFit/>
          </a:bodyPr>
          <a:lstStyle/>
          <a:p>
            <a:r>
              <a:rPr lang="de-DE" dirty="0"/>
              <a:t>Erhöhte Agilität</a:t>
            </a:r>
          </a:p>
          <a:p>
            <a:pPr marL="285750" indent="-285750">
              <a:buFont typeface="Arial" panose="020B0604020202020204" pitchFamily="34" charset="0"/>
              <a:buChar char="•"/>
            </a:pPr>
            <a:r>
              <a:rPr lang="de-DE" dirty="0"/>
              <a:t>Schnelleres Reagieren auf Geschäfts- und Nutzerszenarien</a:t>
            </a:r>
          </a:p>
          <a:p>
            <a:pPr marL="285750" indent="-285750">
              <a:buFont typeface="Arial" panose="020B0604020202020204" pitchFamily="34" charset="0"/>
              <a:buChar char="•"/>
            </a:pPr>
            <a:r>
              <a:rPr lang="de-DE" dirty="0"/>
              <a:t>Wartung durch Cloud </a:t>
            </a:r>
            <a:r>
              <a:rPr lang="de-DE" dirty="0" err="1"/>
              <a:t>Anbierter</a:t>
            </a:r>
            <a:endParaRPr lang="de-DE" dirty="0"/>
          </a:p>
          <a:p>
            <a:pPr marL="285750" indent="-285750">
              <a:buFont typeface="Arial" panose="020B0604020202020204" pitchFamily="34" charset="0"/>
              <a:buChar char="•"/>
            </a:pPr>
            <a:r>
              <a:rPr lang="de-DE" dirty="0"/>
              <a:t>Weniger Komplexe Infrastrukturumgebung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r>
              <a:rPr lang="de-DE" dirty="0"/>
              <a:t>Geringere Kosten</a:t>
            </a:r>
          </a:p>
          <a:p>
            <a:pPr marL="285750" indent="-285750">
              <a:buFont typeface="Arial" panose="020B0604020202020204" pitchFamily="34" charset="0"/>
              <a:buChar char="•"/>
            </a:pPr>
            <a:r>
              <a:rPr lang="de-DE" dirty="0"/>
              <a:t>Reduzierte Anfangsinvestitionen und Instandhaltungskosten</a:t>
            </a:r>
          </a:p>
          <a:p>
            <a:pPr marL="285750" indent="-285750">
              <a:buFont typeface="Arial" panose="020B0604020202020204" pitchFamily="34" charset="0"/>
              <a:buChar char="•"/>
            </a:pPr>
            <a:r>
              <a:rPr lang="de-DE" dirty="0"/>
              <a:t>Proportionale Kosten nach Nutzung</a:t>
            </a:r>
          </a:p>
          <a:p>
            <a:pPr marL="285750" indent="-285750">
              <a:buFont typeface="Arial" panose="020B0604020202020204" pitchFamily="34" charset="0"/>
              <a:buChar char="•"/>
            </a:pPr>
            <a:r>
              <a:rPr lang="de-DE" dirty="0"/>
              <a:t>Effiziente Ressourcennutzung und Flexibilität in der Kostenplanung </a:t>
            </a:r>
          </a:p>
        </p:txBody>
      </p:sp>
      <p:sp>
        <p:nvSpPr>
          <p:cNvPr id="7" name="Textfeld 6">
            <a:extLst>
              <a:ext uri="{FF2B5EF4-FFF2-40B4-BE49-F238E27FC236}">
                <a16:creationId xmlns:a16="http://schemas.microsoft.com/office/drawing/2014/main" id="{D5A14641-ED7D-14A6-8468-A8462294A5D6}"/>
              </a:ext>
            </a:extLst>
          </p:cNvPr>
          <p:cNvSpPr txBox="1"/>
          <p:nvPr/>
        </p:nvSpPr>
        <p:spPr>
          <a:xfrm>
            <a:off x="6096000" y="1479884"/>
            <a:ext cx="4737197" cy="2031325"/>
          </a:xfrm>
          <a:prstGeom prst="rect">
            <a:avLst/>
          </a:prstGeom>
          <a:noFill/>
        </p:spPr>
        <p:txBody>
          <a:bodyPr wrap="square" rtlCol="0">
            <a:spAutoFit/>
          </a:bodyPr>
          <a:lstStyle/>
          <a:p>
            <a:r>
              <a:rPr lang="de-DE" dirty="0"/>
              <a:t>Erhöhte Verfügbarkeit und Zuverlässigkeit</a:t>
            </a:r>
          </a:p>
          <a:p>
            <a:pPr marL="285750" indent="-285750">
              <a:buFont typeface="Arial" panose="020B0604020202020204" pitchFamily="34" charset="0"/>
              <a:buChar char="•"/>
            </a:pPr>
            <a:r>
              <a:rPr lang="de-DE" dirty="0"/>
              <a:t>Systemausfälle können minimiert werden</a:t>
            </a:r>
          </a:p>
          <a:p>
            <a:pPr marL="285750" indent="-285750">
              <a:buFont typeface="Arial" panose="020B0604020202020204" pitchFamily="34" charset="0"/>
              <a:buChar char="•"/>
            </a:pPr>
            <a:r>
              <a:rPr lang="de-DE" dirty="0"/>
              <a:t>Cloud Provider geben oft Garantien für Verfügbarkeit in den Service Level Agreements</a:t>
            </a:r>
          </a:p>
        </p:txBody>
      </p:sp>
    </p:spTree>
    <p:extLst>
      <p:ext uri="{BB962C8B-B14F-4D97-AF65-F5344CB8AC3E}">
        <p14:creationId xmlns:p14="http://schemas.microsoft.com/office/powerpoint/2010/main" val="275926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4818" y="63383"/>
            <a:ext cx="9312547" cy="938947"/>
          </a:xfrm>
        </p:spPr>
        <p:txBody>
          <a:bodyPr>
            <a:normAutofit/>
          </a:bodyPr>
          <a:lstStyle/>
          <a:p>
            <a:pPr algn="l"/>
            <a:r>
              <a:rPr lang="de-DE" sz="4400" dirty="0"/>
              <a:t>Risiken und Herausforderungen</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35911" cy="360000"/>
          </a:xfrm>
        </p:spPr>
        <p:txBody>
          <a:bodyPr/>
          <a:lstStyle/>
          <a:p>
            <a:fld id="{629E1D32-139B-4C55-A3C3-B5F4791988C6}" type="slidenum">
              <a:rPr lang="de-DE" smtClean="0"/>
              <a:pPr/>
              <a:t>24</a:t>
            </a:fld>
            <a:endParaRPr lang="de-DE" dirty="0"/>
          </a:p>
        </p:txBody>
      </p:sp>
      <p:pic>
        <p:nvPicPr>
          <p:cNvPr id="2050" name="Picture 2" descr="A network diagram shows the trust boundary between the cloud service and organizations X and Y.">
            <a:extLst>
              <a:ext uri="{FF2B5EF4-FFF2-40B4-BE49-F238E27FC236}">
                <a16:creationId xmlns:a16="http://schemas.microsoft.com/office/drawing/2014/main" id="{EB1257BB-D568-5244-A3DB-D4E21AD5B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29077"/>
            <a:ext cx="5528790" cy="4042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8939513C-0A32-8C2F-2E36-3CB4BAD748E6}"/>
              </a:ext>
            </a:extLst>
          </p:cNvPr>
          <p:cNvSpPr txBox="1"/>
          <p:nvPr/>
        </p:nvSpPr>
        <p:spPr>
          <a:xfrm>
            <a:off x="720000" y="1479792"/>
            <a:ext cx="4424373" cy="4801314"/>
          </a:xfrm>
          <a:prstGeom prst="rect">
            <a:avLst/>
          </a:prstGeom>
          <a:noFill/>
        </p:spPr>
        <p:txBody>
          <a:bodyPr wrap="square" rtlCol="0">
            <a:spAutoFit/>
          </a:bodyPr>
          <a:lstStyle/>
          <a:p>
            <a:r>
              <a:rPr lang="de-DE" dirty="0"/>
              <a:t>Anfälligkeit für Schwachstellen aufgrund sich schneidender Vertrauensgrenzen</a:t>
            </a:r>
          </a:p>
          <a:p>
            <a:pPr marL="285750" indent="-285750">
              <a:buFont typeface="Arial" panose="020B0604020202020204" pitchFamily="34" charset="0"/>
              <a:buChar char="•"/>
            </a:pPr>
            <a:r>
              <a:rPr lang="de-DE" dirty="0"/>
              <a:t>Verschiedene Unternehmen haben Zugriff auf dieselbe Cloud</a:t>
            </a:r>
          </a:p>
          <a:p>
            <a:pPr marL="285750" indent="-285750">
              <a:buFont typeface="Arial" panose="020B0604020202020204" pitchFamily="34" charset="0"/>
              <a:buChar char="•"/>
            </a:pPr>
            <a:r>
              <a:rPr lang="de-DE" dirty="0"/>
              <a:t>Sicherheitsverantwortung teilt sich auf Cloud Provider und Cloud Consumer auf</a:t>
            </a:r>
          </a:p>
          <a:p>
            <a:pPr marL="285750" indent="-285750">
              <a:buFont typeface="Arial" panose="020B0604020202020204" pitchFamily="34" charset="0"/>
              <a:buChar char="•"/>
            </a:pPr>
            <a:r>
              <a:rPr lang="de-DE" dirty="0"/>
              <a:t>Cloud Provider kann auf unverschlüsselte Nutzerdaten zugreifen</a:t>
            </a:r>
          </a:p>
          <a:p>
            <a:pPr marL="285750" indent="-285750">
              <a:buFont typeface="Arial" panose="020B0604020202020204" pitchFamily="34" charset="0"/>
              <a:buChar char="•"/>
            </a:pPr>
            <a:endParaRPr lang="de-DE" dirty="0"/>
          </a:p>
          <a:p>
            <a:r>
              <a:rPr lang="de-DE" dirty="0"/>
              <a:t>Regionale Datenschutzrichtlinien</a:t>
            </a:r>
          </a:p>
          <a:p>
            <a:pPr marL="285750" indent="-285750">
              <a:buFont typeface="Arial" panose="020B0604020202020204" pitchFamily="34" charset="0"/>
              <a:buChar char="•"/>
            </a:pPr>
            <a:r>
              <a:rPr lang="de-DE" dirty="0"/>
              <a:t>Cloud Server sind meistens in mehreren Ländern mit unterschiedlichen Datenschutzrichtlinien verteilt</a:t>
            </a:r>
          </a:p>
        </p:txBody>
      </p:sp>
    </p:spTree>
    <p:extLst>
      <p:ext uri="{BB962C8B-B14F-4D97-AF65-F5344CB8AC3E}">
        <p14:creationId xmlns:p14="http://schemas.microsoft.com/office/powerpoint/2010/main" val="1708589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Speicherung von Daten in der Cloud</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24199" cy="360000"/>
          </a:xfrm>
        </p:spPr>
        <p:txBody>
          <a:bodyPr/>
          <a:lstStyle/>
          <a:p>
            <a:fld id="{629E1D32-139B-4C55-A3C3-B5F4791988C6}" type="slidenum">
              <a:rPr lang="de-DE" smtClean="0"/>
              <a:pPr/>
              <a:t>25</a:t>
            </a:fld>
            <a:endParaRPr lang="de-DE" dirty="0"/>
          </a:p>
        </p:txBody>
      </p:sp>
    </p:spTree>
    <p:extLst>
      <p:ext uri="{BB962C8B-B14F-4D97-AF65-F5344CB8AC3E}">
        <p14:creationId xmlns:p14="http://schemas.microsoft.com/office/powerpoint/2010/main" val="109087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52120" cy="360000"/>
          </a:xfrm>
        </p:spPr>
        <p:txBody>
          <a:bodyPr/>
          <a:lstStyle/>
          <a:p>
            <a:fld id="{629E1D32-139B-4C55-A3C3-B5F4791988C6}" type="slidenum">
              <a:rPr lang="de-DE" smtClean="0"/>
              <a:pPr/>
              <a:t>26</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391650" cy="769441"/>
          </a:xfrm>
          <a:prstGeom prst="rect">
            <a:avLst/>
          </a:prstGeom>
          <a:noFill/>
        </p:spPr>
        <p:txBody>
          <a:bodyPr wrap="square" rtlCol="0">
            <a:spAutoFit/>
          </a:bodyPr>
          <a:lstStyle/>
          <a:p>
            <a:r>
              <a:rPr lang="de-DE" sz="4400" dirty="0">
                <a:latin typeface="+mj-lt"/>
                <a:ea typeface="+mj-ea"/>
                <a:cs typeface="+mj-cs"/>
              </a:rPr>
              <a:t>Was</a:t>
            </a:r>
            <a:r>
              <a:rPr lang="de-DE" sz="4400" b="0" i="0" dirty="0">
                <a:solidFill>
                  <a:srgbClr val="232F3E"/>
                </a:solidFill>
                <a:effectLst/>
                <a:latin typeface="+mj-lt"/>
              </a:rPr>
              <a:t> </a:t>
            </a:r>
            <a:r>
              <a:rPr lang="de-DE" sz="4400" dirty="0">
                <a:latin typeface="+mj-lt"/>
                <a:ea typeface="+mj-ea"/>
                <a:cs typeface="+mj-cs"/>
              </a:rPr>
              <a:t>ist</a:t>
            </a:r>
            <a:r>
              <a:rPr lang="de-DE" sz="4400" b="0" i="0" dirty="0">
                <a:solidFill>
                  <a:srgbClr val="232F3E"/>
                </a:solidFill>
                <a:effectLst/>
                <a:latin typeface="+mj-lt"/>
              </a:rPr>
              <a:t> </a:t>
            </a:r>
            <a:r>
              <a:rPr lang="de-DE" sz="4400" dirty="0">
                <a:latin typeface="+mj-lt"/>
                <a:ea typeface="+mj-ea"/>
                <a:cs typeface="+mj-cs"/>
              </a:rPr>
              <a:t>ein</a:t>
            </a:r>
            <a:r>
              <a:rPr lang="de-DE" sz="4400" b="0" i="0" dirty="0">
                <a:solidFill>
                  <a:srgbClr val="232F3E"/>
                </a:solidFill>
                <a:effectLst/>
                <a:latin typeface="+mj-lt"/>
              </a:rPr>
              <a:t> </a:t>
            </a:r>
            <a:r>
              <a:rPr lang="de-DE" sz="4400" dirty="0">
                <a:latin typeface="+mj-lt"/>
                <a:ea typeface="+mj-ea"/>
                <a:cs typeface="+mj-cs"/>
              </a:rPr>
              <a:t>Cloud-Speicher</a:t>
            </a:r>
            <a:r>
              <a:rPr lang="de-DE" sz="4400" b="0" i="0" dirty="0">
                <a:solidFill>
                  <a:srgbClr val="232F3E"/>
                </a:solidFill>
                <a:effectLst/>
                <a:latin typeface="+mj-lt"/>
              </a:rPr>
              <a:t>?</a:t>
            </a:r>
          </a:p>
        </p:txBody>
      </p:sp>
      <p:sp>
        <p:nvSpPr>
          <p:cNvPr id="8" name="Textfeld 7">
            <a:extLst>
              <a:ext uri="{FF2B5EF4-FFF2-40B4-BE49-F238E27FC236}">
                <a16:creationId xmlns:a16="http://schemas.microsoft.com/office/drawing/2014/main" id="{19480177-C672-D183-D5AF-ACE3FB51BE6E}"/>
              </a:ext>
            </a:extLst>
          </p:cNvPr>
          <p:cNvSpPr txBox="1"/>
          <p:nvPr/>
        </p:nvSpPr>
        <p:spPr>
          <a:xfrm>
            <a:off x="622300" y="1554550"/>
            <a:ext cx="10850899" cy="2031325"/>
          </a:xfrm>
          <a:prstGeom prst="rect">
            <a:avLst/>
          </a:prstGeom>
          <a:noFill/>
        </p:spPr>
        <p:txBody>
          <a:bodyPr wrap="square" rtlCol="0">
            <a:spAutoFit/>
          </a:bodyPr>
          <a:lstStyle/>
          <a:p>
            <a:pPr marL="285750" indent="-285750">
              <a:buFont typeface="Arial" panose="020B0604020202020204" pitchFamily="34" charset="0"/>
              <a:buChar char="•"/>
            </a:pPr>
            <a:r>
              <a:rPr lang="de-DE" dirty="0"/>
              <a:t>System, das es Nutzern erlaubt Daten über das Internet zu speichern, zuzugreifen oder zu verwalten</a:t>
            </a:r>
          </a:p>
          <a:p>
            <a:pPr marL="285750" indent="-285750">
              <a:buFont typeface="Arial" panose="020B0604020202020204" pitchFamily="34" charset="0"/>
              <a:buChar char="•"/>
            </a:pPr>
            <a:r>
              <a:rPr lang="de-DE" dirty="0"/>
              <a:t>Daten sind von jedem Ort mit Internetzugang zugreifbar</a:t>
            </a:r>
          </a:p>
          <a:p>
            <a:pPr marL="285750" indent="-285750">
              <a:buFont typeface="Arial" panose="020B0604020202020204" pitchFamily="34" charset="0"/>
              <a:buChar char="•"/>
            </a:pPr>
            <a:r>
              <a:rPr lang="de-DE" b="0" i="0" dirty="0">
                <a:effectLst/>
              </a:rPr>
              <a:t>Daten können zwischen verschiedenen Geräten synchronisiert werden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10" name="Grafik 9" descr="Ein Bild, das Spielzeug, Plastik, Blau enthält.&#10;&#10;Automatisch generierte Beschreibung">
            <a:extLst>
              <a:ext uri="{FF2B5EF4-FFF2-40B4-BE49-F238E27FC236}">
                <a16:creationId xmlns:a16="http://schemas.microsoft.com/office/drawing/2014/main" id="{C8BE7D8D-48AB-A151-D123-7F86342EA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261" y="3935412"/>
            <a:ext cx="2466975" cy="1857375"/>
          </a:xfrm>
          <a:prstGeom prst="rect">
            <a:avLst/>
          </a:prstGeom>
        </p:spPr>
      </p:pic>
    </p:spTree>
    <p:extLst>
      <p:ext uri="{BB962C8B-B14F-4D97-AF65-F5344CB8AC3E}">
        <p14:creationId xmlns:p14="http://schemas.microsoft.com/office/powerpoint/2010/main" val="2289043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24199" cy="360000"/>
          </a:xfrm>
        </p:spPr>
        <p:txBody>
          <a:bodyPr/>
          <a:lstStyle/>
          <a:p>
            <a:fld id="{629E1D32-139B-4C55-A3C3-B5F4791988C6}" type="slidenum">
              <a:rPr lang="de-DE" smtClean="0"/>
              <a:pPr/>
              <a:t>27</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391650" cy="769441"/>
          </a:xfrm>
          <a:prstGeom prst="rect">
            <a:avLst/>
          </a:prstGeom>
          <a:noFill/>
        </p:spPr>
        <p:txBody>
          <a:bodyPr wrap="square" rtlCol="0">
            <a:spAutoFit/>
          </a:bodyPr>
          <a:lstStyle/>
          <a:p>
            <a:r>
              <a:rPr lang="de-DE" sz="4400" b="0" i="0" dirty="0">
                <a:effectLst/>
                <a:latin typeface="+mj-lt"/>
              </a:rPr>
              <a:t>Was </a:t>
            </a:r>
            <a:r>
              <a:rPr lang="de-DE" sz="4400" dirty="0">
                <a:latin typeface="+mj-lt"/>
                <a:ea typeface="+mj-ea"/>
                <a:cs typeface="+mj-cs"/>
              </a:rPr>
              <a:t>ist</a:t>
            </a:r>
            <a:r>
              <a:rPr lang="de-DE" sz="4400" b="0" i="0" dirty="0">
                <a:effectLst/>
                <a:latin typeface="+mj-lt"/>
              </a:rPr>
              <a:t> ein Cloud-Speicher?</a:t>
            </a:r>
          </a:p>
        </p:txBody>
      </p:sp>
      <p:sp>
        <p:nvSpPr>
          <p:cNvPr id="8" name="Textfeld 7">
            <a:extLst>
              <a:ext uri="{FF2B5EF4-FFF2-40B4-BE49-F238E27FC236}">
                <a16:creationId xmlns:a16="http://schemas.microsoft.com/office/drawing/2014/main" id="{19480177-C672-D183-D5AF-ACE3FB51BE6E}"/>
              </a:ext>
            </a:extLst>
          </p:cNvPr>
          <p:cNvSpPr txBox="1"/>
          <p:nvPr/>
        </p:nvSpPr>
        <p:spPr>
          <a:xfrm>
            <a:off x="622300" y="1554550"/>
            <a:ext cx="10850899" cy="2031325"/>
          </a:xfrm>
          <a:prstGeom prst="rect">
            <a:avLst/>
          </a:prstGeom>
          <a:noFill/>
        </p:spPr>
        <p:txBody>
          <a:bodyPr wrap="square" rtlCol="0">
            <a:spAutoFit/>
          </a:bodyPr>
          <a:lstStyle/>
          <a:p>
            <a:pPr marL="285750" indent="-285750">
              <a:buFont typeface="Arial" panose="020B0604020202020204" pitchFamily="34" charset="0"/>
              <a:buChar char="•"/>
            </a:pPr>
            <a:r>
              <a:rPr lang="de-DE" dirty="0"/>
              <a:t>Modell innerhalb von Cloud-Computing, das das Speichern von Daten und Dateien ermöglicht</a:t>
            </a:r>
          </a:p>
          <a:p>
            <a:pPr marL="285750" indent="-285750">
              <a:buFont typeface="Arial" panose="020B0604020202020204" pitchFamily="34" charset="0"/>
              <a:buChar char="•"/>
            </a:pPr>
            <a:r>
              <a:rPr lang="de-DE" dirty="0"/>
              <a:t>Zugreifbar über das Internet oder private Netzwerkverbindungen</a:t>
            </a:r>
          </a:p>
          <a:p>
            <a:pPr marL="285750" indent="-285750">
              <a:buFont typeface="Arial" panose="020B0604020202020204" pitchFamily="34" charset="0"/>
              <a:buChar char="•"/>
            </a:pPr>
            <a:r>
              <a:rPr lang="de-DE" dirty="0"/>
              <a:t>Anbieter verwaltet und unterhält Speicherserver</a:t>
            </a:r>
          </a:p>
          <a:p>
            <a:pPr marL="285750" indent="-285750">
              <a:buFont typeface="Arial" panose="020B0604020202020204" pitchFamily="34" charset="0"/>
              <a:buChar char="•"/>
            </a:pPr>
            <a:r>
              <a:rPr lang="de-DE" dirty="0"/>
              <a:t>Elastische Kapazität</a:t>
            </a:r>
          </a:p>
          <a:p>
            <a:pPr marL="285750" indent="-285750">
              <a:buFont typeface="Arial" panose="020B0604020202020204" pitchFamily="34" charset="0"/>
              <a:buChar char="•"/>
            </a:pPr>
            <a:r>
              <a:rPr lang="de-DE" dirty="0"/>
              <a:t>Flexibel, Skalierbar und Zuverlässig</a:t>
            </a:r>
          </a:p>
          <a:p>
            <a:pPr marL="285750" indent="-285750">
              <a:buFont typeface="Arial" panose="020B0604020202020204" pitchFamily="34" charset="0"/>
              <a:buChar char="•"/>
            </a:pPr>
            <a:endParaRPr lang="de-DE" dirty="0"/>
          </a:p>
        </p:txBody>
      </p:sp>
      <p:pic>
        <p:nvPicPr>
          <p:cNvPr id="10" name="Grafik 9" descr="Ein Bild, das Spielzeug, Plastik, Blau enthält.&#10;&#10;Automatisch generierte Beschreibung">
            <a:extLst>
              <a:ext uri="{FF2B5EF4-FFF2-40B4-BE49-F238E27FC236}">
                <a16:creationId xmlns:a16="http://schemas.microsoft.com/office/drawing/2014/main" id="{C8BE7D8D-48AB-A151-D123-7F86342E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61" y="3935412"/>
            <a:ext cx="2466975" cy="1857375"/>
          </a:xfrm>
          <a:prstGeom prst="rect">
            <a:avLst/>
          </a:prstGeom>
        </p:spPr>
      </p:pic>
    </p:spTree>
    <p:extLst>
      <p:ext uri="{BB962C8B-B14F-4D97-AF65-F5344CB8AC3E}">
        <p14:creationId xmlns:p14="http://schemas.microsoft.com/office/powerpoint/2010/main" val="266810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31180" cy="360000"/>
          </a:xfrm>
        </p:spPr>
        <p:txBody>
          <a:bodyPr/>
          <a:lstStyle/>
          <a:p>
            <a:fld id="{629E1D32-139B-4C55-A3C3-B5F4791988C6}" type="slidenum">
              <a:rPr lang="de-DE" smtClean="0"/>
              <a:pPr/>
              <a:t>28</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1380186"/>
          </a:xfrm>
          <a:prstGeom prst="rect">
            <a:avLst/>
          </a:prstGeom>
          <a:noFill/>
        </p:spPr>
        <p:txBody>
          <a:bodyPr wrap="square" rtlCol="0">
            <a:spAutoFit/>
          </a:bodyPr>
          <a:lstStyle/>
          <a:p>
            <a:pPr>
              <a:lnSpc>
                <a:spcPct val="107000"/>
              </a:lnSpc>
              <a:spcBef>
                <a:spcPts val="1125"/>
              </a:spcBef>
              <a:spcAft>
                <a:spcPts val="1125"/>
              </a:spcAft>
            </a:pPr>
            <a:r>
              <a:rPr lang="de-DE" sz="3600" kern="0" dirty="0">
                <a:effectLst/>
                <a:latin typeface="+mj-lt"/>
                <a:ea typeface="Times New Roman" panose="02020603050405020304" pitchFamily="18" charset="0"/>
                <a:cs typeface="Times New Roman" panose="02020603050405020304" pitchFamily="18" charset="0"/>
              </a:rPr>
              <a:t>Wie funktioniert ein Cloud-Speicher?</a:t>
            </a:r>
            <a:endParaRPr lang="de-DE" sz="3600" kern="100" dirty="0">
              <a:effectLst/>
              <a:latin typeface="+mj-lt"/>
              <a:ea typeface="Calibri" panose="020F0502020204030204" pitchFamily="34" charset="0"/>
              <a:cs typeface="Times New Roman" panose="02020603050405020304" pitchFamily="18" charset="0"/>
            </a:endParaRPr>
          </a:p>
          <a:p>
            <a:endParaRPr lang="de-DE" sz="3600" dirty="0">
              <a:latin typeface="+mj-lt"/>
            </a:endParaRPr>
          </a:p>
        </p:txBody>
      </p:sp>
      <p:sp>
        <p:nvSpPr>
          <p:cNvPr id="2" name="Textfeld 1">
            <a:extLst>
              <a:ext uri="{FF2B5EF4-FFF2-40B4-BE49-F238E27FC236}">
                <a16:creationId xmlns:a16="http://schemas.microsoft.com/office/drawing/2014/main" id="{677BBF9F-8BB6-0747-109F-5305507F8B22}"/>
              </a:ext>
            </a:extLst>
          </p:cNvPr>
          <p:cNvSpPr txBox="1"/>
          <p:nvPr/>
        </p:nvSpPr>
        <p:spPr>
          <a:xfrm>
            <a:off x="622300" y="1554550"/>
            <a:ext cx="10850899" cy="2769284"/>
          </a:xfrm>
          <a:prstGeom prst="rect">
            <a:avLst/>
          </a:prstGeom>
          <a:noFill/>
        </p:spPr>
        <p:txBody>
          <a:bodyPr wrap="square" rtlCol="0">
            <a:spAutoFit/>
          </a:bodyPr>
          <a:lstStyle/>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Datenspeicherung auf Servern</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Datenübertragung über das Internet</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Virtualisierung</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Skalierbarkeit</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Redundanz und Datensicherung</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Zugriff und Synchronisation</a:t>
            </a:r>
          </a:p>
          <a:p>
            <a:pPr marL="285750" lvl="0" indent="-285750">
              <a:lnSpc>
                <a:spcPct val="107000"/>
              </a:lnSpc>
              <a:spcAft>
                <a:spcPts val="800"/>
              </a:spcAft>
              <a:buFont typeface="Arial" panose="020B060402020202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Management und Wartung</a:t>
            </a:r>
          </a:p>
        </p:txBody>
      </p:sp>
    </p:spTree>
    <p:extLst>
      <p:ext uri="{BB962C8B-B14F-4D97-AF65-F5344CB8AC3E}">
        <p14:creationId xmlns:p14="http://schemas.microsoft.com/office/powerpoint/2010/main" val="73599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9299" cy="360000"/>
          </a:xfrm>
        </p:spPr>
        <p:txBody>
          <a:bodyPr/>
          <a:lstStyle/>
          <a:p>
            <a:fld id="{629E1D32-139B-4C55-A3C3-B5F4791988C6}" type="slidenum">
              <a:rPr lang="de-DE" smtClean="0"/>
              <a:pPr/>
              <a:t>29</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593111"/>
          </a:xfrm>
          <a:prstGeom prst="rect">
            <a:avLst/>
          </a:prstGeom>
          <a:noFill/>
        </p:spPr>
        <p:txBody>
          <a:bodyPr wrap="square" rtlCol="0">
            <a:spAutoFit/>
          </a:bodyPr>
          <a:lstStyle/>
          <a:p>
            <a:pPr>
              <a:lnSpc>
                <a:spcPct val="107000"/>
              </a:lnSpc>
              <a:spcBef>
                <a:spcPts val="1125"/>
              </a:spcBef>
              <a:spcAft>
                <a:spcPts val="1125"/>
              </a:spcAft>
            </a:pPr>
            <a:r>
              <a:rPr lang="de-DE" sz="3200" kern="0" dirty="0">
                <a:effectLst/>
                <a:latin typeface="+mj-lt"/>
                <a:ea typeface="Times New Roman" panose="02020603050405020304" pitchFamily="18" charset="0"/>
                <a:cs typeface="Times New Roman" panose="02020603050405020304" pitchFamily="18" charset="0"/>
              </a:rPr>
              <a:t>Welche Arten von Cloud-Speicher gibt es?</a:t>
            </a:r>
            <a:endParaRPr lang="de-DE" sz="3200" kern="100" dirty="0">
              <a:effectLst/>
              <a:latin typeface="+mj-lt"/>
              <a:ea typeface="Calibri" panose="020F0502020204030204" pitchFamily="34" charset="0"/>
              <a:cs typeface="Times New Roman" panose="02020603050405020304" pitchFamily="18" charset="0"/>
            </a:endParaRPr>
          </a:p>
        </p:txBody>
      </p:sp>
      <p:sp>
        <p:nvSpPr>
          <p:cNvPr id="8" name="Textfeld 7">
            <a:extLst>
              <a:ext uri="{FF2B5EF4-FFF2-40B4-BE49-F238E27FC236}">
                <a16:creationId xmlns:a16="http://schemas.microsoft.com/office/drawing/2014/main" id="{19480177-C672-D183-D5AF-ACE3FB51BE6E}"/>
              </a:ext>
            </a:extLst>
          </p:cNvPr>
          <p:cNvSpPr txBox="1"/>
          <p:nvPr/>
        </p:nvSpPr>
        <p:spPr>
          <a:xfrm>
            <a:off x="622300" y="1573600"/>
            <a:ext cx="10850899" cy="2542363"/>
          </a:xfrm>
          <a:prstGeom prst="rect">
            <a:avLst/>
          </a:prstGeom>
          <a:noFill/>
        </p:spPr>
        <p:txBody>
          <a:bodyPr wrap="square" rtlCol="0">
            <a:spAutoFit/>
          </a:bodyPr>
          <a:lstStyle/>
          <a:p>
            <a:pPr algn="l">
              <a:lnSpc>
                <a:spcPct val="150000"/>
              </a:lnSpc>
            </a:pPr>
            <a:r>
              <a:rPr lang="de-DE" b="1" i="0" dirty="0" err="1">
                <a:effectLst/>
                <a:latin typeface="Söhne"/>
              </a:rPr>
              <a:t>Deployment</a:t>
            </a:r>
            <a:r>
              <a:rPr lang="de-DE" b="1" i="0" dirty="0">
                <a:effectLst/>
                <a:latin typeface="Söhne"/>
              </a:rPr>
              <a:t> Models:</a:t>
            </a:r>
          </a:p>
          <a:p>
            <a:pPr lvl="1">
              <a:lnSpc>
                <a:spcPct val="150000"/>
              </a:lnSpc>
              <a:buFont typeface="+mj-lt"/>
              <a:buAutoNum type="arabicPeriod"/>
            </a:pPr>
            <a:r>
              <a:rPr lang="de-DE" i="0" dirty="0">
                <a:effectLst/>
                <a:latin typeface="Söhne"/>
              </a:rPr>
              <a:t> Öffentliche Cloud-Speicher</a:t>
            </a:r>
          </a:p>
          <a:p>
            <a:pPr lvl="1">
              <a:lnSpc>
                <a:spcPct val="150000"/>
              </a:lnSpc>
              <a:buFont typeface="+mj-lt"/>
              <a:buAutoNum type="arabicPeriod"/>
            </a:pPr>
            <a:r>
              <a:rPr lang="de-DE" i="0" dirty="0">
                <a:effectLst/>
                <a:latin typeface="Söhne"/>
              </a:rPr>
              <a:t> Private Cloud-Speicher</a:t>
            </a:r>
          </a:p>
          <a:p>
            <a:pPr lvl="1">
              <a:lnSpc>
                <a:spcPct val="150000"/>
              </a:lnSpc>
              <a:buFont typeface="+mj-lt"/>
              <a:buAutoNum type="arabicPeriod"/>
            </a:pPr>
            <a:r>
              <a:rPr lang="de-DE" i="0" dirty="0">
                <a:effectLst/>
                <a:latin typeface="Söhne"/>
              </a:rPr>
              <a:t> Hybrid Cloud-Speicher</a:t>
            </a:r>
          </a:p>
          <a:p>
            <a:pPr lvl="1">
              <a:lnSpc>
                <a:spcPct val="150000"/>
              </a:lnSpc>
              <a:buFont typeface="+mj-lt"/>
              <a:buAutoNum type="arabicPeriod"/>
            </a:pPr>
            <a:r>
              <a:rPr lang="de-DE" i="0" dirty="0">
                <a:effectLst/>
                <a:latin typeface="Söhne"/>
              </a:rPr>
              <a:t> Community Cloud-Speicher</a:t>
            </a:r>
          </a:p>
          <a:p>
            <a:pPr lvl="1">
              <a:lnSpc>
                <a:spcPct val="150000"/>
              </a:lnSpc>
              <a:buFont typeface="+mj-lt"/>
              <a:buAutoNum type="arabicPeriod"/>
            </a:pPr>
            <a:r>
              <a:rPr lang="de-DE" i="0" dirty="0">
                <a:effectLst/>
                <a:latin typeface="Söhne"/>
              </a:rPr>
              <a:t> </a:t>
            </a:r>
            <a:r>
              <a:rPr lang="de-DE" i="0" dirty="0" err="1">
                <a:effectLst/>
                <a:latin typeface="Söhne"/>
              </a:rPr>
              <a:t>Multicloud</a:t>
            </a:r>
            <a:r>
              <a:rPr lang="de-DE" i="0" dirty="0">
                <a:effectLst/>
                <a:latin typeface="Söhne"/>
              </a:rPr>
              <a:t>-Speicher</a:t>
            </a:r>
          </a:p>
        </p:txBody>
      </p:sp>
      <p:pic>
        <p:nvPicPr>
          <p:cNvPr id="10" name="Grafik 9" descr="Ein Bild, das Spielzeug, Plastik, Blau enthält.&#10;&#10;Automatisch generierte Beschreibung">
            <a:extLst>
              <a:ext uri="{FF2B5EF4-FFF2-40B4-BE49-F238E27FC236}">
                <a16:creationId xmlns:a16="http://schemas.microsoft.com/office/drawing/2014/main" id="{C8BE7D8D-48AB-A151-D123-7F86342E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61" y="3935412"/>
            <a:ext cx="2466975" cy="1857375"/>
          </a:xfrm>
          <a:prstGeom prst="rect">
            <a:avLst/>
          </a:prstGeom>
        </p:spPr>
      </p:pic>
    </p:spTree>
    <p:extLst>
      <p:ext uri="{BB962C8B-B14F-4D97-AF65-F5344CB8AC3E}">
        <p14:creationId xmlns:p14="http://schemas.microsoft.com/office/powerpoint/2010/main" val="148950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3644" y="86169"/>
            <a:ext cx="8186641" cy="938947"/>
          </a:xfrm>
        </p:spPr>
        <p:txBody>
          <a:bodyPr>
            <a:normAutofit/>
          </a:bodyPr>
          <a:lstStyle/>
          <a:p>
            <a:pPr algn="l"/>
            <a:r>
              <a:rPr lang="de-DE" sz="4400"/>
              <a:t>Agenda</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3</a:t>
            </a:fld>
            <a:endParaRPr lang="de-DE" dirty="0"/>
          </a:p>
        </p:txBody>
      </p:sp>
      <p:sp>
        <p:nvSpPr>
          <p:cNvPr id="7" name="Textfeld 6">
            <a:extLst>
              <a:ext uri="{FF2B5EF4-FFF2-40B4-BE49-F238E27FC236}">
                <a16:creationId xmlns:a16="http://schemas.microsoft.com/office/drawing/2014/main" id="{C7D67F14-A13D-981C-5DF6-4088A78EBB7A}"/>
              </a:ext>
            </a:extLst>
          </p:cNvPr>
          <p:cNvSpPr txBox="1"/>
          <p:nvPr/>
        </p:nvSpPr>
        <p:spPr>
          <a:xfrm>
            <a:off x="2259623" y="1905506"/>
            <a:ext cx="7672754" cy="3046988"/>
          </a:xfrm>
          <a:prstGeom prst="rect">
            <a:avLst/>
          </a:prstGeom>
          <a:noFill/>
        </p:spPr>
        <p:txBody>
          <a:bodyPr wrap="square" rtlCol="0">
            <a:spAutoFit/>
          </a:bodyPr>
          <a:lstStyle/>
          <a:p>
            <a:r>
              <a:rPr lang="de-DE" sz="2400" b="1" dirty="0"/>
              <a:t>Speicherung von Daten in Cloud</a:t>
            </a:r>
          </a:p>
          <a:p>
            <a:pPr marL="800100" lvl="1" indent="-342900">
              <a:buFont typeface="+mj-lt"/>
              <a:buAutoNum type="arabicPeriod"/>
            </a:pPr>
            <a:r>
              <a:rPr lang="de-DE" sz="2400" dirty="0"/>
              <a:t>Was ist ein Cloud-Speicher?</a:t>
            </a:r>
          </a:p>
          <a:p>
            <a:pPr marL="800100" lvl="1" indent="-342900">
              <a:buFont typeface="+mj-lt"/>
              <a:buAutoNum type="arabicPeriod"/>
            </a:pPr>
            <a:r>
              <a:rPr lang="de-DE" sz="2400" dirty="0"/>
              <a:t>Wie funktioniert ein Cloud-Speicher?</a:t>
            </a:r>
          </a:p>
          <a:p>
            <a:pPr marL="800100" lvl="1" indent="-342900">
              <a:buFont typeface="+mj-lt"/>
              <a:buAutoNum type="arabicPeriod"/>
            </a:pPr>
            <a:r>
              <a:rPr lang="de-DE" sz="2400" dirty="0"/>
              <a:t>Welche Arten von Cloud-Speicher gibt es?</a:t>
            </a:r>
          </a:p>
          <a:p>
            <a:pPr marL="800100" lvl="1" indent="-342900">
              <a:buFont typeface="+mj-lt"/>
              <a:buAutoNum type="arabicPeriod"/>
            </a:pPr>
            <a:r>
              <a:rPr lang="de-DE" sz="2400" dirty="0"/>
              <a:t>Dateispeicher</a:t>
            </a:r>
          </a:p>
          <a:p>
            <a:pPr marL="800100" lvl="1" indent="-342900">
              <a:buFont typeface="+mj-lt"/>
              <a:buAutoNum type="arabicPeriod"/>
            </a:pPr>
            <a:r>
              <a:rPr lang="de-DE" sz="2400" dirty="0"/>
              <a:t>Blockspeicher   </a:t>
            </a:r>
          </a:p>
          <a:p>
            <a:pPr marL="800100" lvl="1" indent="-342900">
              <a:buFont typeface="+mj-lt"/>
              <a:buAutoNum type="arabicPeriod"/>
            </a:pPr>
            <a:r>
              <a:rPr lang="de-DE" sz="2400" dirty="0"/>
              <a:t>Objektspeicher</a:t>
            </a:r>
          </a:p>
          <a:p>
            <a:endParaRPr lang="de-DE" sz="2400" dirty="0"/>
          </a:p>
        </p:txBody>
      </p:sp>
    </p:spTree>
    <p:extLst>
      <p:ext uri="{BB962C8B-B14F-4D97-AF65-F5344CB8AC3E}">
        <p14:creationId xmlns:p14="http://schemas.microsoft.com/office/powerpoint/2010/main" val="350464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5338" cy="360000"/>
          </a:xfrm>
        </p:spPr>
        <p:txBody>
          <a:bodyPr/>
          <a:lstStyle/>
          <a:p>
            <a:fld id="{629E1D32-139B-4C55-A3C3-B5F4791988C6}" type="slidenum">
              <a:rPr lang="de-DE" smtClean="0"/>
              <a:pPr/>
              <a:t>30</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593111"/>
          </a:xfrm>
          <a:prstGeom prst="rect">
            <a:avLst/>
          </a:prstGeom>
          <a:noFill/>
        </p:spPr>
        <p:txBody>
          <a:bodyPr wrap="square" rtlCol="0">
            <a:spAutoFit/>
          </a:bodyPr>
          <a:lstStyle/>
          <a:p>
            <a:pPr>
              <a:lnSpc>
                <a:spcPct val="107000"/>
              </a:lnSpc>
              <a:spcBef>
                <a:spcPts val="1125"/>
              </a:spcBef>
              <a:spcAft>
                <a:spcPts val="1125"/>
              </a:spcAft>
            </a:pPr>
            <a:r>
              <a:rPr lang="de-DE" sz="3200" kern="0" dirty="0">
                <a:effectLst/>
                <a:latin typeface="+mj-lt"/>
                <a:ea typeface="Times New Roman" panose="02020603050405020304" pitchFamily="18" charset="0"/>
                <a:cs typeface="Times New Roman" panose="02020603050405020304" pitchFamily="18" charset="0"/>
              </a:rPr>
              <a:t>Welche Arten von Cloud-Speicher gibt es?</a:t>
            </a:r>
            <a:endParaRPr lang="de-DE" sz="3200" kern="100" dirty="0">
              <a:effectLst/>
              <a:latin typeface="+mj-lt"/>
              <a:ea typeface="Calibri" panose="020F0502020204030204" pitchFamily="34" charset="0"/>
              <a:cs typeface="Times New Roman" panose="02020603050405020304" pitchFamily="18" charset="0"/>
            </a:endParaRPr>
          </a:p>
        </p:txBody>
      </p:sp>
      <p:sp>
        <p:nvSpPr>
          <p:cNvPr id="8" name="Textfeld 7">
            <a:extLst>
              <a:ext uri="{FF2B5EF4-FFF2-40B4-BE49-F238E27FC236}">
                <a16:creationId xmlns:a16="http://schemas.microsoft.com/office/drawing/2014/main" id="{19480177-C672-D183-D5AF-ACE3FB51BE6E}"/>
              </a:ext>
            </a:extLst>
          </p:cNvPr>
          <p:cNvSpPr txBox="1"/>
          <p:nvPr/>
        </p:nvSpPr>
        <p:spPr>
          <a:xfrm>
            <a:off x="622300" y="1554550"/>
            <a:ext cx="10850899" cy="1295868"/>
          </a:xfrm>
          <a:prstGeom prst="rect">
            <a:avLst/>
          </a:prstGeom>
          <a:noFill/>
        </p:spPr>
        <p:txBody>
          <a:bodyPr wrap="square" rtlCol="0">
            <a:spAutoFit/>
          </a:bodyPr>
          <a:lstStyle/>
          <a:p>
            <a:pPr marL="342900" lvl="0" indent="-342900">
              <a:lnSpc>
                <a:spcPct val="150000"/>
              </a:lnSpc>
              <a:buFont typeface="+mj-lt"/>
              <a:buAutoNum type="arabicPeriod"/>
            </a:pPr>
            <a:r>
              <a:rPr lang="de-DE" sz="1800" b="1" kern="100" dirty="0">
                <a:effectLst/>
                <a:latin typeface="Calibri" panose="020F0502020204030204" pitchFamily="34" charset="0"/>
                <a:ea typeface="Calibri" panose="020F0502020204030204" pitchFamily="34" charset="0"/>
                <a:cs typeface="Times New Roman" panose="02020603050405020304" pitchFamily="18" charset="0"/>
              </a:rPr>
              <a:t>Dateispeicher</a:t>
            </a:r>
          </a:p>
          <a:p>
            <a:pPr marL="342900" lvl="0" indent="-342900">
              <a:lnSpc>
                <a:spcPct val="150000"/>
              </a:lnSpc>
              <a:buFont typeface="+mj-lt"/>
              <a:buAutoNum type="arabicPeriod"/>
            </a:pPr>
            <a:r>
              <a:rPr lang="de-DE" sz="1800" b="1" kern="100" dirty="0">
                <a:effectLst/>
                <a:latin typeface="Calibri" panose="020F0502020204030204" pitchFamily="34" charset="0"/>
                <a:ea typeface="Calibri" panose="020F0502020204030204" pitchFamily="34" charset="0"/>
                <a:cs typeface="Times New Roman" panose="02020603050405020304" pitchFamily="18" charset="0"/>
              </a:rPr>
              <a:t>Blockspeicher</a:t>
            </a:r>
          </a:p>
          <a:p>
            <a:pPr marL="342900" lvl="0" indent="-342900">
              <a:lnSpc>
                <a:spcPct val="150000"/>
              </a:lnSpc>
              <a:buFont typeface="+mj-lt"/>
              <a:buAutoNum type="arabicPeriod"/>
            </a:pPr>
            <a:r>
              <a:rPr lang="de-DE" sz="1800" b="1" kern="100" dirty="0">
                <a:effectLst/>
                <a:latin typeface="Calibri" panose="020F0502020204030204" pitchFamily="34" charset="0"/>
                <a:ea typeface="Calibri" panose="020F0502020204030204" pitchFamily="34" charset="0"/>
                <a:cs typeface="Times New Roman" panose="02020603050405020304" pitchFamily="18" charset="0"/>
              </a:rPr>
              <a:t>Objektspeicher</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fik 9" descr="Ein Bild, das Spielzeug, Plastik, Blau enthält.&#10;&#10;Automatisch generierte Beschreibung">
            <a:extLst>
              <a:ext uri="{FF2B5EF4-FFF2-40B4-BE49-F238E27FC236}">
                <a16:creationId xmlns:a16="http://schemas.microsoft.com/office/drawing/2014/main" id="{C8BE7D8D-48AB-A151-D123-7F86342E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61" y="3935412"/>
            <a:ext cx="2466975" cy="1857375"/>
          </a:xfrm>
          <a:prstGeom prst="rect">
            <a:avLst/>
          </a:prstGeom>
        </p:spPr>
      </p:pic>
    </p:spTree>
    <p:extLst>
      <p:ext uri="{BB962C8B-B14F-4D97-AF65-F5344CB8AC3E}">
        <p14:creationId xmlns:p14="http://schemas.microsoft.com/office/powerpoint/2010/main" val="1289577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2319" cy="360000"/>
          </a:xfrm>
        </p:spPr>
        <p:txBody>
          <a:bodyPr/>
          <a:lstStyle/>
          <a:p>
            <a:fld id="{629E1D32-139B-4C55-A3C3-B5F4791988C6}" type="slidenum">
              <a:rPr lang="de-DE" smtClean="0"/>
              <a:pPr/>
              <a:t>31</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Dateispeicher</a:t>
            </a:r>
            <a:endParaRPr lang="de-DE" sz="44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2334AE85-636A-DD74-D3AE-EE625A242B6B}"/>
              </a:ext>
            </a:extLst>
          </p:cNvPr>
          <p:cNvSpPr txBox="1"/>
          <p:nvPr/>
        </p:nvSpPr>
        <p:spPr>
          <a:xfrm>
            <a:off x="76200" y="1555065"/>
            <a:ext cx="6019800" cy="2308324"/>
          </a:xfrm>
          <a:prstGeom prst="rect">
            <a:avLst/>
          </a:prstGeom>
          <a:noFill/>
        </p:spPr>
        <p:txBody>
          <a:bodyPr wrap="square" rtlCol="0">
            <a:spAutoFit/>
          </a:bodyPr>
          <a:lstStyle/>
          <a:p>
            <a:pPr marL="285750" indent="-285750">
              <a:buFont typeface="Arial" panose="020B0604020202020204" pitchFamily="34" charset="0"/>
              <a:buChar char="•"/>
            </a:pPr>
            <a:r>
              <a:rPr lang="de-DE" dirty="0"/>
              <a:t>Ähnlich zu dem Dateisystem eines Betriebssystems</a:t>
            </a:r>
          </a:p>
          <a:p>
            <a:pPr marL="285750" indent="-285750">
              <a:buFont typeface="Arial" panose="020B0604020202020204" pitchFamily="34" charset="0"/>
              <a:buChar char="•"/>
            </a:pPr>
            <a:r>
              <a:rPr lang="de-DE" dirty="0"/>
              <a:t>Ordnerstrukturen mit hierarchischer Ordnung</a:t>
            </a:r>
          </a:p>
          <a:p>
            <a:pPr marL="285750" indent="-285750">
              <a:buFont typeface="Arial" panose="020B0604020202020204" pitchFamily="34" charset="0"/>
              <a:buChar char="•"/>
            </a:pPr>
            <a:r>
              <a:rPr lang="de-DE" dirty="0"/>
              <a:t>Speichert Metadaten der Dateien und Ordner</a:t>
            </a:r>
          </a:p>
          <a:p>
            <a:pPr marL="285750" indent="-285750">
              <a:buFont typeface="Arial" panose="020B0604020202020204" pitchFamily="34" charset="0"/>
              <a:buChar char="•"/>
            </a:pPr>
            <a:r>
              <a:rPr lang="de-DE" dirty="0"/>
              <a:t>Simultaner Zugriff möglich</a:t>
            </a:r>
          </a:p>
          <a:p>
            <a:pPr marL="285750" indent="-285750">
              <a:buFont typeface="Arial" panose="020B0604020202020204" pitchFamily="34" charset="0"/>
              <a:buChar char="•"/>
            </a:pPr>
            <a:r>
              <a:rPr lang="de-DE" dirty="0"/>
              <a:t>Kann Zugriffsberechtigung an Clients weitergeben</a:t>
            </a:r>
          </a:p>
          <a:p>
            <a:pPr marL="285750" indent="-285750">
              <a:buFont typeface="Arial" panose="020B0604020202020204" pitchFamily="34" charset="0"/>
              <a:buChar char="•"/>
            </a:pPr>
            <a:endParaRPr lang="de-DE" dirty="0"/>
          </a:p>
        </p:txBody>
      </p:sp>
      <p:pic>
        <p:nvPicPr>
          <p:cNvPr id="12" name="Grafik 11" descr="Ein Bild, das Screenshot, Beige enthält.&#10;&#10;Automatisch generierte Beschreibung">
            <a:extLst>
              <a:ext uri="{FF2B5EF4-FFF2-40B4-BE49-F238E27FC236}">
                <a16:creationId xmlns:a16="http://schemas.microsoft.com/office/drawing/2014/main" id="{701ABEBB-A8AE-9B66-B6F7-B16E8ACFC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439" y="2430509"/>
            <a:ext cx="5110071" cy="1810425"/>
          </a:xfrm>
          <a:prstGeom prst="rect">
            <a:avLst/>
          </a:prstGeom>
        </p:spPr>
      </p:pic>
    </p:spTree>
    <p:extLst>
      <p:ext uri="{BB962C8B-B14F-4D97-AF65-F5344CB8AC3E}">
        <p14:creationId xmlns:p14="http://schemas.microsoft.com/office/powerpoint/2010/main" val="1611977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24199" cy="360000"/>
          </a:xfrm>
        </p:spPr>
        <p:txBody>
          <a:bodyPr/>
          <a:lstStyle/>
          <a:p>
            <a:fld id="{629E1D32-139B-4C55-A3C3-B5F4791988C6}" type="slidenum">
              <a:rPr lang="de-DE" smtClean="0"/>
              <a:pPr/>
              <a:t>32</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Dateispeicher</a:t>
            </a:r>
            <a:endParaRPr lang="de-DE" sz="32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2334AE85-636A-DD74-D3AE-EE625A242B6B}"/>
              </a:ext>
            </a:extLst>
          </p:cNvPr>
          <p:cNvSpPr txBox="1"/>
          <p:nvPr/>
        </p:nvSpPr>
        <p:spPr>
          <a:xfrm>
            <a:off x="76199" y="1555065"/>
            <a:ext cx="6350977" cy="2031325"/>
          </a:xfrm>
          <a:prstGeom prst="rect">
            <a:avLst/>
          </a:prstGeom>
          <a:noFill/>
        </p:spPr>
        <p:txBody>
          <a:bodyPr wrap="square" rtlCol="0">
            <a:spAutoFit/>
          </a:bodyPr>
          <a:lstStyle/>
          <a:p>
            <a:pPr>
              <a:lnSpc>
                <a:spcPct val="150000"/>
              </a:lnSpc>
            </a:pPr>
            <a:r>
              <a:rPr lang="de-DE" b="1" dirty="0"/>
              <a:t>Cloudanwendungen die Dateispeicher nutzen:</a:t>
            </a:r>
          </a:p>
          <a:p>
            <a:pPr marL="742950" lvl="1" indent="-285750">
              <a:lnSpc>
                <a:spcPct val="150000"/>
              </a:lnSpc>
              <a:buFont typeface="Arial" panose="020B0604020202020204" pitchFamily="34" charset="0"/>
              <a:buChar char="•"/>
            </a:pPr>
            <a:r>
              <a:rPr lang="de-DE" i="0" dirty="0">
                <a:effectLst/>
              </a:rPr>
              <a:t>Amazon </a:t>
            </a:r>
            <a:r>
              <a:rPr lang="de-DE" i="0" dirty="0" err="1">
                <a:effectLst/>
              </a:rPr>
              <a:t>Elastic</a:t>
            </a:r>
            <a:r>
              <a:rPr lang="de-DE" i="0" dirty="0">
                <a:effectLst/>
              </a:rPr>
              <a:t> File System (EFS)</a:t>
            </a:r>
          </a:p>
          <a:p>
            <a:pPr marL="742950" lvl="1" indent="-285750">
              <a:lnSpc>
                <a:spcPct val="150000"/>
              </a:lnSpc>
              <a:buFont typeface="Arial" panose="020B0604020202020204" pitchFamily="34" charset="0"/>
              <a:buChar char="•"/>
            </a:pPr>
            <a:r>
              <a:rPr lang="de-DE" i="0" dirty="0">
                <a:effectLst/>
              </a:rPr>
              <a:t>Google Cloud Filestore </a:t>
            </a:r>
          </a:p>
          <a:p>
            <a:pPr marL="742950" lvl="1" indent="-285750">
              <a:lnSpc>
                <a:spcPct val="150000"/>
              </a:lnSpc>
              <a:buFont typeface="Arial" panose="020B0604020202020204" pitchFamily="34" charset="0"/>
              <a:buChar char="•"/>
            </a:pPr>
            <a:r>
              <a:rPr lang="de-DE" i="0" dirty="0">
                <a:effectLst/>
              </a:rPr>
              <a:t>Microsoft Azure File Storage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620163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89299" cy="360000"/>
          </a:xfrm>
        </p:spPr>
        <p:txBody>
          <a:bodyPr/>
          <a:lstStyle/>
          <a:p>
            <a:fld id="{629E1D32-139B-4C55-A3C3-B5F4791988C6}" type="slidenum">
              <a:rPr lang="de-DE" smtClean="0"/>
              <a:pPr/>
              <a:t>33</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Blockspeicher</a:t>
            </a:r>
            <a:endParaRPr lang="de-DE" sz="32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CE2CA6E-F96C-8979-05FD-3326C574AD0E}"/>
              </a:ext>
            </a:extLst>
          </p:cNvPr>
          <p:cNvSpPr txBox="1"/>
          <p:nvPr/>
        </p:nvSpPr>
        <p:spPr>
          <a:xfrm>
            <a:off x="76200" y="1555065"/>
            <a:ext cx="6019800" cy="2308324"/>
          </a:xfrm>
          <a:prstGeom prst="rect">
            <a:avLst/>
          </a:prstGeom>
          <a:noFill/>
        </p:spPr>
        <p:txBody>
          <a:bodyPr wrap="square" rtlCol="0">
            <a:spAutoFit/>
          </a:bodyPr>
          <a:lstStyle/>
          <a:p>
            <a:pPr marL="285750" indent="-285750">
              <a:buFont typeface="Arial" panose="020B0604020202020204" pitchFamily="34" charset="0"/>
              <a:buChar char="•"/>
            </a:pPr>
            <a:r>
              <a:rPr lang="de-DE" dirty="0"/>
              <a:t>Speichert Daten in Blöcken ab</a:t>
            </a:r>
          </a:p>
          <a:p>
            <a:pPr marL="285750" indent="-285750">
              <a:buFont typeface="Arial" panose="020B0604020202020204" pitchFamily="34" charset="0"/>
              <a:buChar char="•"/>
            </a:pPr>
            <a:r>
              <a:rPr lang="de-DE" dirty="0"/>
              <a:t>Blöcke haben </a:t>
            </a:r>
            <a:r>
              <a:rPr lang="de-DE" dirty="0" err="1"/>
              <a:t>Ids</a:t>
            </a:r>
            <a:r>
              <a:rPr lang="de-DE" dirty="0"/>
              <a:t> aber keine Metadaten</a:t>
            </a:r>
          </a:p>
          <a:p>
            <a:pPr marL="285750" indent="-285750">
              <a:buFont typeface="Arial" panose="020B0604020202020204" pitchFamily="34" charset="0"/>
              <a:buChar char="•"/>
            </a:pPr>
            <a:r>
              <a:rPr lang="de-DE" dirty="0"/>
              <a:t>Einzelne Blöcke können an unterschiedlichen Stellen abgelegt werden</a:t>
            </a:r>
          </a:p>
          <a:p>
            <a:pPr marL="285750" indent="-285750">
              <a:buFont typeface="Arial" panose="020B0604020202020204" pitchFamily="34" charset="0"/>
              <a:buChar char="•"/>
            </a:pPr>
            <a:r>
              <a:rPr lang="de-DE" dirty="0"/>
              <a:t>Simultanes Lesen möglich</a:t>
            </a:r>
          </a:p>
          <a:p>
            <a:pPr marL="285750" indent="-285750">
              <a:buFont typeface="Arial" panose="020B0604020202020204" pitchFamily="34" charset="0"/>
              <a:buChar char="•"/>
            </a:pPr>
            <a:r>
              <a:rPr lang="de-DE" dirty="0"/>
              <a:t>Ist </a:t>
            </a:r>
            <a:r>
              <a:rPr lang="de-DE" dirty="0" err="1"/>
              <a:t>Bootable</a:t>
            </a:r>
            <a:r>
              <a:rPr lang="de-DE" dirty="0"/>
              <a:t>, kann z.B. Datenbanken hosten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9" name="Grafik 8" descr="Ein Bild, das Design enthält.&#10;&#10;Automatisch generierte Beschreibung">
            <a:extLst>
              <a:ext uri="{FF2B5EF4-FFF2-40B4-BE49-F238E27FC236}">
                <a16:creationId xmlns:a16="http://schemas.microsoft.com/office/drawing/2014/main" id="{028C2E08-C50C-A652-15DB-CDC75ABA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6271" y="1545562"/>
            <a:ext cx="1793750" cy="3766875"/>
          </a:xfrm>
          <a:prstGeom prst="rect">
            <a:avLst/>
          </a:prstGeom>
        </p:spPr>
      </p:pic>
    </p:spTree>
    <p:extLst>
      <p:ext uri="{BB962C8B-B14F-4D97-AF65-F5344CB8AC3E}">
        <p14:creationId xmlns:p14="http://schemas.microsoft.com/office/powerpoint/2010/main" val="73888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5" y="6498000"/>
            <a:ext cx="510238" cy="360000"/>
          </a:xfrm>
        </p:spPr>
        <p:txBody>
          <a:bodyPr/>
          <a:lstStyle/>
          <a:p>
            <a:fld id="{629E1D32-139B-4C55-A3C3-B5F4791988C6}" type="slidenum">
              <a:rPr lang="de-DE" smtClean="0"/>
              <a:pPr/>
              <a:t>34</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Blockspeicher</a:t>
            </a:r>
            <a:endParaRPr lang="de-DE" sz="4400" kern="100" dirty="0">
              <a:effectLst/>
              <a:latin typeface="+mj-lt"/>
              <a:ea typeface="Calibri" panose="020F0502020204030204" pitchFamily="34" charset="0"/>
              <a:cs typeface="Times New Roman" panose="02020603050405020304" pitchFamily="18" charset="0"/>
            </a:endParaRPr>
          </a:p>
        </p:txBody>
      </p:sp>
      <p:sp>
        <p:nvSpPr>
          <p:cNvPr id="6" name="Textfeld 5">
            <a:extLst>
              <a:ext uri="{FF2B5EF4-FFF2-40B4-BE49-F238E27FC236}">
                <a16:creationId xmlns:a16="http://schemas.microsoft.com/office/drawing/2014/main" id="{8AFF058B-925F-717F-5393-4D9A572D91ED}"/>
              </a:ext>
            </a:extLst>
          </p:cNvPr>
          <p:cNvSpPr txBox="1"/>
          <p:nvPr/>
        </p:nvSpPr>
        <p:spPr>
          <a:xfrm>
            <a:off x="76199" y="1555065"/>
            <a:ext cx="6922477" cy="1698285"/>
          </a:xfrm>
          <a:prstGeom prst="rect">
            <a:avLst/>
          </a:prstGeom>
          <a:noFill/>
        </p:spPr>
        <p:txBody>
          <a:bodyPr wrap="square" rtlCol="0">
            <a:spAutoFit/>
          </a:bodyPr>
          <a:lstStyle/>
          <a:p>
            <a:pPr>
              <a:lnSpc>
                <a:spcPct val="150000"/>
              </a:lnSpc>
            </a:pPr>
            <a:r>
              <a:rPr lang="de-DE" b="1" dirty="0"/>
              <a:t>Cloudanwendungen die Blockspeicher nutzen:</a:t>
            </a:r>
          </a:p>
          <a:p>
            <a:pPr marL="742950" lvl="1" indent="-285750">
              <a:lnSpc>
                <a:spcPct val="150000"/>
              </a:lnSpc>
              <a:buFont typeface="Arial" panose="020B0604020202020204" pitchFamily="34" charset="0"/>
              <a:buChar char="•"/>
            </a:pPr>
            <a:r>
              <a:rPr lang="de-DE" i="0" dirty="0">
                <a:effectLst/>
              </a:rPr>
              <a:t>Amazon </a:t>
            </a:r>
            <a:r>
              <a:rPr lang="de-DE" i="0" dirty="0" err="1">
                <a:effectLst/>
              </a:rPr>
              <a:t>Elastic</a:t>
            </a:r>
            <a:r>
              <a:rPr lang="de-DE" i="0" dirty="0">
                <a:effectLst/>
              </a:rPr>
              <a:t> Block Store (EBS)</a:t>
            </a:r>
          </a:p>
          <a:p>
            <a:pPr marL="742950" lvl="1" indent="-285750">
              <a:lnSpc>
                <a:spcPct val="150000"/>
              </a:lnSpc>
              <a:buFont typeface="Arial" panose="020B0604020202020204" pitchFamily="34" charset="0"/>
              <a:buChar char="•"/>
            </a:pPr>
            <a:r>
              <a:rPr lang="de-DE" i="0" dirty="0">
                <a:effectLst/>
              </a:rPr>
              <a:t>Google Persistent Disk</a:t>
            </a:r>
          </a:p>
          <a:p>
            <a:pPr marL="742950" lvl="1" indent="-285750">
              <a:lnSpc>
                <a:spcPct val="150000"/>
              </a:lnSpc>
              <a:buFont typeface="Arial" panose="020B0604020202020204" pitchFamily="34" charset="0"/>
              <a:buChar char="•"/>
            </a:pPr>
            <a:r>
              <a:rPr lang="de-DE" i="0" dirty="0">
                <a:effectLst/>
              </a:rPr>
              <a:t>Microsoft Azure Disk Storage</a:t>
            </a:r>
            <a:endParaRPr lang="de-DE" dirty="0"/>
          </a:p>
        </p:txBody>
      </p:sp>
    </p:spTree>
    <p:extLst>
      <p:ext uri="{BB962C8B-B14F-4D97-AF65-F5344CB8AC3E}">
        <p14:creationId xmlns:p14="http://schemas.microsoft.com/office/powerpoint/2010/main" val="996881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06846" cy="360000"/>
          </a:xfrm>
        </p:spPr>
        <p:txBody>
          <a:bodyPr/>
          <a:lstStyle/>
          <a:p>
            <a:fld id="{629E1D32-139B-4C55-A3C3-B5F4791988C6}" type="slidenum">
              <a:rPr lang="de-DE" smtClean="0"/>
              <a:pPr/>
              <a:t>35</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Objektspeicher</a:t>
            </a:r>
            <a:endParaRPr lang="de-DE" sz="32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019800" cy="1200329"/>
          </a:xfrm>
          <a:prstGeom prst="rect">
            <a:avLst/>
          </a:prstGeom>
          <a:noFill/>
        </p:spPr>
        <p:txBody>
          <a:bodyPr wrap="square" rtlCol="0">
            <a:spAutoFit/>
          </a:bodyPr>
          <a:lstStyle/>
          <a:p>
            <a:pPr marL="285750" indent="-285750">
              <a:buFont typeface="Arial" panose="020B0604020202020204" pitchFamily="34" charset="0"/>
              <a:buChar char="•"/>
            </a:pPr>
            <a:r>
              <a:rPr lang="de-DE" dirty="0"/>
              <a:t>Speichert Daten als Objekte</a:t>
            </a:r>
          </a:p>
          <a:p>
            <a:pPr marL="285750" indent="-285750">
              <a:buFont typeface="Arial" panose="020B0604020202020204" pitchFamily="34" charset="0"/>
              <a:buChar char="•"/>
            </a:pPr>
            <a:r>
              <a:rPr lang="de-DE" dirty="0"/>
              <a:t>Objekte enthalten eine </a:t>
            </a:r>
            <a:r>
              <a:rPr lang="de-DE" dirty="0" err="1"/>
              <a:t>Id</a:t>
            </a:r>
            <a:r>
              <a:rPr lang="de-DE" dirty="0"/>
              <a:t>, Daten, Metadaten und Attribute </a:t>
            </a:r>
          </a:p>
          <a:p>
            <a:pPr marL="285750" indent="-285750">
              <a:buFont typeface="Arial" panose="020B0604020202020204" pitchFamily="34" charset="0"/>
              <a:buChar char="•"/>
            </a:pPr>
            <a:endParaRPr lang="de-DE" dirty="0"/>
          </a:p>
        </p:txBody>
      </p:sp>
      <p:pic>
        <p:nvPicPr>
          <p:cNvPr id="9" name="Grafik 8" descr="Ein Bild, das Kreis, Diagramm, Entwurf, Design enthält.&#10;&#10;Automatisch generierte Beschreibung">
            <a:extLst>
              <a:ext uri="{FF2B5EF4-FFF2-40B4-BE49-F238E27FC236}">
                <a16:creationId xmlns:a16="http://schemas.microsoft.com/office/drawing/2014/main" id="{2B923291-6C63-9153-AA0C-D256B6798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199" y="1555065"/>
            <a:ext cx="2277159" cy="2371293"/>
          </a:xfrm>
          <a:prstGeom prst="rect">
            <a:avLst/>
          </a:prstGeom>
        </p:spPr>
      </p:pic>
      <p:pic>
        <p:nvPicPr>
          <p:cNvPr id="12" name="Grafik 11" descr="Ein Bild, das Entwurf, Schwarzweiß enthält.&#10;&#10;Automatisch generierte Beschreibung">
            <a:extLst>
              <a:ext uri="{FF2B5EF4-FFF2-40B4-BE49-F238E27FC236}">
                <a16:creationId xmlns:a16="http://schemas.microsoft.com/office/drawing/2014/main" id="{C37C6C7C-0047-D901-2815-0151071D6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3801" y="3926358"/>
            <a:ext cx="1631654" cy="1589484"/>
          </a:xfrm>
          <a:prstGeom prst="rect">
            <a:avLst/>
          </a:prstGeom>
        </p:spPr>
      </p:pic>
      <p:cxnSp>
        <p:nvCxnSpPr>
          <p:cNvPr id="14" name="Gerade Verbindung mit Pfeil 13">
            <a:extLst>
              <a:ext uri="{FF2B5EF4-FFF2-40B4-BE49-F238E27FC236}">
                <a16:creationId xmlns:a16="http://schemas.microsoft.com/office/drawing/2014/main" id="{32415C9D-3EA3-F67E-CA35-F70766349C06}"/>
              </a:ext>
            </a:extLst>
          </p:cNvPr>
          <p:cNvCxnSpPr/>
          <p:nvPr/>
        </p:nvCxnSpPr>
        <p:spPr>
          <a:xfrm>
            <a:off x="9469778" y="3733800"/>
            <a:ext cx="0" cy="349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79AB86D7-3B79-1399-2288-8E4CD3FEE53A}"/>
              </a:ext>
            </a:extLst>
          </p:cNvPr>
          <p:cNvSpPr txBox="1"/>
          <p:nvPr/>
        </p:nvSpPr>
        <p:spPr>
          <a:xfrm>
            <a:off x="67090" y="2395590"/>
            <a:ext cx="6019800" cy="1754326"/>
          </a:xfrm>
          <a:prstGeom prst="rect">
            <a:avLst/>
          </a:prstGeom>
          <a:noFill/>
        </p:spPr>
        <p:txBody>
          <a:bodyPr wrap="square" rtlCol="0">
            <a:spAutoFit/>
          </a:bodyPr>
          <a:lstStyle/>
          <a:p>
            <a:pPr marL="285750" indent="-285750">
              <a:buFont typeface="Arial" panose="020B0604020202020204" pitchFamily="34" charset="0"/>
              <a:buChar char="•"/>
            </a:pPr>
            <a:r>
              <a:rPr lang="de-DE" dirty="0"/>
              <a:t>Objekte werden in sog. „</a:t>
            </a:r>
            <a:r>
              <a:rPr lang="de-DE" dirty="0" err="1"/>
              <a:t>Buckets</a:t>
            </a:r>
            <a:r>
              <a:rPr lang="de-DE" dirty="0"/>
              <a:t>“ gespeichert</a:t>
            </a:r>
          </a:p>
          <a:p>
            <a:pPr marL="285750" indent="-285750">
              <a:buFont typeface="Arial" panose="020B0604020202020204" pitchFamily="34" charset="0"/>
              <a:buChar char="•"/>
            </a:pPr>
            <a:r>
              <a:rPr lang="de-DE" dirty="0" err="1"/>
              <a:t>Buckets</a:t>
            </a:r>
            <a:r>
              <a:rPr lang="de-DE" dirty="0"/>
              <a:t> können potenziell enorme Mengen an Objekten beinhalten</a:t>
            </a:r>
          </a:p>
          <a:p>
            <a:pPr marL="285750" indent="-285750">
              <a:buFont typeface="Arial" panose="020B0604020202020204" pitchFamily="34" charset="0"/>
              <a:buChar char="•"/>
            </a:pPr>
            <a:r>
              <a:rPr lang="de-DE" dirty="0" err="1"/>
              <a:t>Buckets</a:t>
            </a:r>
            <a:r>
              <a:rPr lang="de-DE" dirty="0"/>
              <a:t> können auf mehrere Server repliziert werden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10665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21146" cy="360000"/>
          </a:xfrm>
        </p:spPr>
        <p:txBody>
          <a:bodyPr/>
          <a:lstStyle/>
          <a:p>
            <a:fld id="{629E1D32-139B-4C55-A3C3-B5F4791988C6}" type="slidenum">
              <a:rPr lang="de-DE" smtClean="0"/>
              <a:pPr/>
              <a:t>36</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Objektspeicher</a:t>
            </a:r>
            <a:endParaRPr lang="de-DE" sz="3200" kern="100" dirty="0">
              <a:effectLst/>
              <a:latin typeface="+mj-lt"/>
              <a:ea typeface="Calibri" panose="020F0502020204030204" pitchFamily="34" charset="0"/>
              <a:cs typeface="Times New Roman" panose="02020603050405020304" pitchFamily="18" charset="0"/>
            </a:endParaRPr>
          </a:p>
        </p:txBody>
      </p:sp>
      <p:pic>
        <p:nvPicPr>
          <p:cNvPr id="8" name="Grafik 7" descr="Ein Bild, das Entwurf, Zeichnung, Diagramm, Clipart enthält.&#10;&#10;Automatisch generierte Beschreibung">
            <a:extLst>
              <a:ext uri="{FF2B5EF4-FFF2-40B4-BE49-F238E27FC236}">
                <a16:creationId xmlns:a16="http://schemas.microsoft.com/office/drawing/2014/main" id="{28F95409-6578-E438-3053-9BE0BB56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200" y="1540401"/>
            <a:ext cx="5531129" cy="4118309"/>
          </a:xfrm>
          <a:prstGeom prst="rect">
            <a:avLst/>
          </a:prstGeom>
        </p:spPr>
      </p:pic>
    </p:spTree>
    <p:extLst>
      <p:ext uri="{BB962C8B-B14F-4D97-AF65-F5344CB8AC3E}">
        <p14:creationId xmlns:p14="http://schemas.microsoft.com/office/powerpoint/2010/main" val="2903572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02096" cy="360000"/>
          </a:xfrm>
        </p:spPr>
        <p:txBody>
          <a:bodyPr/>
          <a:lstStyle/>
          <a:p>
            <a:fld id="{629E1D32-139B-4C55-A3C3-B5F4791988C6}" type="slidenum">
              <a:rPr lang="de-DE" smtClean="0"/>
              <a:pPr/>
              <a:t>37</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de-DE" sz="4400" kern="0" dirty="0">
                <a:effectLst/>
                <a:latin typeface="+mj-lt"/>
                <a:ea typeface="Times New Roman" panose="02020603050405020304" pitchFamily="18" charset="0"/>
                <a:cs typeface="Times New Roman" panose="02020603050405020304" pitchFamily="18" charset="0"/>
              </a:rPr>
              <a:t>Objektspeicher</a:t>
            </a:r>
            <a:endParaRPr lang="de-DE" sz="3200" kern="100" dirty="0">
              <a:effectLst/>
              <a:latin typeface="+mj-lt"/>
              <a:ea typeface="Calibri" panose="020F0502020204030204" pitchFamily="34" charset="0"/>
              <a:cs typeface="Times New Roman" panose="02020603050405020304" pitchFamily="18" charset="0"/>
            </a:endParaRPr>
          </a:p>
        </p:txBody>
      </p:sp>
      <p:sp>
        <p:nvSpPr>
          <p:cNvPr id="11" name="Textfeld 10">
            <a:extLst>
              <a:ext uri="{FF2B5EF4-FFF2-40B4-BE49-F238E27FC236}">
                <a16:creationId xmlns:a16="http://schemas.microsoft.com/office/drawing/2014/main" id="{11D8E14E-94D5-379B-A8DE-E5F73A0931B1}"/>
              </a:ext>
            </a:extLst>
          </p:cNvPr>
          <p:cNvSpPr txBox="1"/>
          <p:nvPr/>
        </p:nvSpPr>
        <p:spPr>
          <a:xfrm>
            <a:off x="76200" y="1555065"/>
            <a:ext cx="6948854" cy="1698285"/>
          </a:xfrm>
          <a:prstGeom prst="rect">
            <a:avLst/>
          </a:prstGeom>
          <a:noFill/>
        </p:spPr>
        <p:txBody>
          <a:bodyPr wrap="square" rtlCol="0">
            <a:spAutoFit/>
          </a:bodyPr>
          <a:lstStyle/>
          <a:p>
            <a:pPr>
              <a:lnSpc>
                <a:spcPct val="150000"/>
              </a:lnSpc>
            </a:pPr>
            <a:r>
              <a:rPr lang="de-DE" b="1" dirty="0"/>
              <a:t>Cloudanwendungen die Objektspeicher nutzen:</a:t>
            </a:r>
          </a:p>
          <a:p>
            <a:pPr marL="742950" lvl="1" indent="-285750">
              <a:lnSpc>
                <a:spcPct val="150000"/>
              </a:lnSpc>
              <a:buFont typeface="Arial" panose="020B0604020202020204" pitchFamily="34" charset="0"/>
              <a:buChar char="•"/>
            </a:pPr>
            <a:r>
              <a:rPr lang="de-DE" i="0" dirty="0">
                <a:effectLst/>
              </a:rPr>
              <a:t>Amazon Simple Storage Service (S3) </a:t>
            </a:r>
          </a:p>
          <a:p>
            <a:pPr marL="742950" lvl="1" indent="-285750">
              <a:lnSpc>
                <a:spcPct val="150000"/>
              </a:lnSpc>
              <a:buFont typeface="Arial" panose="020B0604020202020204" pitchFamily="34" charset="0"/>
              <a:buChar char="•"/>
            </a:pPr>
            <a:r>
              <a:rPr lang="de-DE" i="0" dirty="0">
                <a:effectLst/>
              </a:rPr>
              <a:t>Google Cloud Storage</a:t>
            </a:r>
          </a:p>
          <a:p>
            <a:pPr marL="742950" lvl="1" indent="-285750">
              <a:lnSpc>
                <a:spcPct val="150000"/>
              </a:lnSpc>
              <a:buFont typeface="Arial" panose="020B0604020202020204" pitchFamily="34" charset="0"/>
              <a:buChar char="•"/>
            </a:pPr>
            <a:r>
              <a:rPr lang="de-DE" i="0" dirty="0">
                <a:effectLst/>
              </a:rPr>
              <a:t>Microsoft Azure Blob Storage</a:t>
            </a:r>
          </a:p>
        </p:txBody>
      </p:sp>
    </p:spTree>
    <p:extLst>
      <p:ext uri="{BB962C8B-B14F-4D97-AF65-F5344CB8AC3E}">
        <p14:creationId xmlns:p14="http://schemas.microsoft.com/office/powerpoint/2010/main" val="896388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38</a:t>
            </a:fld>
            <a:endParaRPr lang="de-DE" dirty="0"/>
          </a:p>
        </p:txBody>
      </p:sp>
      <p:sp>
        <p:nvSpPr>
          <p:cNvPr id="6" name="Textfeld 5">
            <a:extLst>
              <a:ext uri="{FF2B5EF4-FFF2-40B4-BE49-F238E27FC236}">
                <a16:creationId xmlns:a16="http://schemas.microsoft.com/office/drawing/2014/main" id="{22CF6096-6D4C-8F87-7F6D-FE11980AEEB0}"/>
              </a:ext>
            </a:extLst>
          </p:cNvPr>
          <p:cNvSpPr txBox="1"/>
          <p:nvPr/>
        </p:nvSpPr>
        <p:spPr>
          <a:xfrm>
            <a:off x="477150" y="2828996"/>
            <a:ext cx="11036808" cy="923330"/>
          </a:xfrm>
          <a:prstGeom prst="rect">
            <a:avLst/>
          </a:prstGeom>
          <a:noFill/>
        </p:spPr>
        <p:txBody>
          <a:bodyPr wrap="square" rtlCol="0">
            <a:spAutoFit/>
          </a:bodyPr>
          <a:lstStyle/>
          <a:p>
            <a:pPr algn="ctr"/>
            <a:r>
              <a:rPr lang="de-DE" sz="5400" dirty="0"/>
              <a:t>Cloud Data Security</a:t>
            </a:r>
            <a:endParaRPr lang="de-DE" sz="1100" dirty="0"/>
          </a:p>
        </p:txBody>
      </p:sp>
    </p:spTree>
    <p:extLst>
      <p:ext uri="{BB962C8B-B14F-4D97-AF65-F5344CB8AC3E}">
        <p14:creationId xmlns:p14="http://schemas.microsoft.com/office/powerpoint/2010/main" val="3269535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710046" cy="360000"/>
          </a:xfrm>
        </p:spPr>
        <p:txBody>
          <a:bodyPr/>
          <a:lstStyle/>
          <a:p>
            <a:fld id="{629E1D32-139B-4C55-A3C3-B5F4791988C6}" type="slidenum">
              <a:rPr lang="de-DE" smtClean="0"/>
              <a:pPr/>
              <a:t>39</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07886"/>
          </a:xfrm>
          <a:prstGeom prst="rect">
            <a:avLst/>
          </a:prstGeom>
          <a:noFill/>
        </p:spPr>
        <p:txBody>
          <a:bodyPr wrap="square" rtlCol="0">
            <a:spAutoFit/>
          </a:bodyPr>
          <a:lstStyle/>
          <a:p>
            <a:pPr algn="l"/>
            <a:r>
              <a:rPr lang="en-US" sz="4000" b="1" i="0" dirty="0">
                <a:solidFill>
                  <a:srgbClr val="3D3B49"/>
                </a:solidFill>
                <a:effectLst/>
                <a:latin typeface="+mj-lt"/>
              </a:rPr>
              <a:t>Cloud Data Security</a:t>
            </a:r>
          </a:p>
        </p:txBody>
      </p:sp>
      <p:sp>
        <p:nvSpPr>
          <p:cNvPr id="8" name="Textfeld 7">
            <a:extLst>
              <a:ext uri="{FF2B5EF4-FFF2-40B4-BE49-F238E27FC236}">
                <a16:creationId xmlns:a16="http://schemas.microsoft.com/office/drawing/2014/main" id="{19480177-C672-D183-D5AF-ACE3FB51BE6E}"/>
              </a:ext>
            </a:extLst>
          </p:cNvPr>
          <p:cNvSpPr txBox="1"/>
          <p:nvPr/>
        </p:nvSpPr>
        <p:spPr>
          <a:xfrm>
            <a:off x="622300" y="1554550"/>
            <a:ext cx="10850899" cy="646331"/>
          </a:xfrm>
          <a:prstGeom prst="rect">
            <a:avLst/>
          </a:prstGeom>
          <a:noFill/>
        </p:spPr>
        <p:txBody>
          <a:bodyPr wrap="square" rtlCol="0">
            <a:spAutoFit/>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6" name="Grafik 5" descr="Ein Bild, das Elektronik, Licht, Design enthält.&#10;&#10;Automatisch generierte Beschreibung">
            <a:extLst>
              <a:ext uri="{FF2B5EF4-FFF2-40B4-BE49-F238E27FC236}">
                <a16:creationId xmlns:a16="http://schemas.microsoft.com/office/drawing/2014/main" id="{8ACDB99A-1885-CB22-9BCE-C344F9D97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049" y="1509444"/>
            <a:ext cx="5029902" cy="3839111"/>
          </a:xfrm>
          <a:prstGeom prst="rect">
            <a:avLst/>
          </a:prstGeom>
        </p:spPr>
      </p:pic>
    </p:spTree>
    <p:extLst>
      <p:ext uri="{BB962C8B-B14F-4D97-AF65-F5344CB8AC3E}">
        <p14:creationId xmlns:p14="http://schemas.microsoft.com/office/powerpoint/2010/main" val="1649784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3644" y="86169"/>
            <a:ext cx="8186641" cy="938947"/>
          </a:xfrm>
        </p:spPr>
        <p:txBody>
          <a:bodyPr>
            <a:normAutofit/>
          </a:bodyPr>
          <a:lstStyle/>
          <a:p>
            <a:pPr algn="l"/>
            <a:r>
              <a:rPr lang="de-DE" sz="4400"/>
              <a:t>Agenda</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4</a:t>
            </a:fld>
            <a:endParaRPr lang="de-DE" dirty="0"/>
          </a:p>
        </p:txBody>
      </p:sp>
      <p:sp>
        <p:nvSpPr>
          <p:cNvPr id="7" name="Textfeld 6">
            <a:extLst>
              <a:ext uri="{FF2B5EF4-FFF2-40B4-BE49-F238E27FC236}">
                <a16:creationId xmlns:a16="http://schemas.microsoft.com/office/drawing/2014/main" id="{C7D67F14-A13D-981C-5DF6-4088A78EBB7A}"/>
              </a:ext>
            </a:extLst>
          </p:cNvPr>
          <p:cNvSpPr txBox="1"/>
          <p:nvPr/>
        </p:nvSpPr>
        <p:spPr>
          <a:xfrm>
            <a:off x="2259623" y="1905506"/>
            <a:ext cx="7672754" cy="1938992"/>
          </a:xfrm>
          <a:prstGeom prst="rect">
            <a:avLst/>
          </a:prstGeom>
          <a:noFill/>
        </p:spPr>
        <p:txBody>
          <a:bodyPr wrap="square" rtlCol="0">
            <a:spAutoFit/>
          </a:bodyPr>
          <a:lstStyle/>
          <a:p>
            <a:r>
              <a:rPr lang="de-DE" sz="2400" b="1" dirty="0"/>
              <a:t>Cloud Data Security</a:t>
            </a:r>
          </a:p>
          <a:p>
            <a:pPr marL="800100" lvl="1" indent="-342900">
              <a:buFont typeface="+mj-lt"/>
              <a:buAutoNum type="arabicPeriod"/>
            </a:pPr>
            <a:r>
              <a:rPr lang="de-DE" sz="2400" dirty="0" err="1"/>
              <a:t>Shared</a:t>
            </a:r>
            <a:r>
              <a:rPr lang="de-DE" sz="2400" dirty="0"/>
              <a:t> </a:t>
            </a:r>
            <a:r>
              <a:rPr lang="de-DE" sz="2400" dirty="0" err="1"/>
              <a:t>Responsibility</a:t>
            </a:r>
            <a:endParaRPr lang="de-DE" sz="2400" dirty="0"/>
          </a:p>
          <a:p>
            <a:pPr marL="800100" lvl="1" indent="-342900">
              <a:buFont typeface="+mj-lt"/>
              <a:buAutoNum type="arabicPeriod"/>
            </a:pPr>
            <a:r>
              <a:rPr lang="de-DE" sz="2400" dirty="0"/>
              <a:t>Vorkehrungen für Nutzer</a:t>
            </a:r>
          </a:p>
          <a:p>
            <a:pPr marL="800100" lvl="1" indent="-342900">
              <a:buFont typeface="+mj-lt"/>
              <a:buAutoNum type="arabicPeriod"/>
            </a:pPr>
            <a:r>
              <a:rPr lang="de-DE" sz="2400" dirty="0"/>
              <a:t>Tools für Anbieter</a:t>
            </a:r>
          </a:p>
          <a:p>
            <a:pPr marL="800100" lvl="1" indent="-342900">
              <a:buFont typeface="+mj-lt"/>
              <a:buAutoNum type="arabicPeriod"/>
            </a:pPr>
            <a:endParaRPr lang="de-DE" sz="2400" dirty="0"/>
          </a:p>
        </p:txBody>
      </p:sp>
    </p:spTree>
    <p:extLst>
      <p:ext uri="{BB962C8B-B14F-4D97-AF65-F5344CB8AC3E}">
        <p14:creationId xmlns:p14="http://schemas.microsoft.com/office/powerpoint/2010/main" val="2325240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4817" y="63383"/>
            <a:ext cx="11119104" cy="938947"/>
          </a:xfrm>
        </p:spPr>
        <p:txBody>
          <a:bodyPr>
            <a:normAutofit/>
          </a:bodyPr>
          <a:lstStyle/>
          <a:p>
            <a:pPr algn="l"/>
            <a:r>
              <a:rPr lang="de-DE" sz="4400" dirty="0" err="1"/>
              <a:t>Shared</a:t>
            </a:r>
            <a:r>
              <a:rPr lang="de-DE" sz="4400" dirty="0"/>
              <a:t> </a:t>
            </a:r>
            <a:r>
              <a:rPr lang="de-DE" sz="4400" dirty="0" err="1"/>
              <a:t>Responsibility</a:t>
            </a:r>
            <a:r>
              <a:rPr lang="de-DE" sz="4400" dirty="0"/>
              <a:t> Model</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4542" cy="360000"/>
          </a:xfrm>
        </p:spPr>
        <p:txBody>
          <a:bodyPr/>
          <a:lstStyle/>
          <a:p>
            <a:fld id="{629E1D32-139B-4C55-A3C3-B5F4791988C6}" type="slidenum">
              <a:rPr lang="de-DE" smtClean="0"/>
              <a:pPr/>
              <a:t>40</a:t>
            </a:fld>
            <a:endParaRPr lang="de-DE" dirty="0"/>
          </a:p>
        </p:txBody>
      </p:sp>
      <p:pic>
        <p:nvPicPr>
          <p:cNvPr id="6" name="Grafik 5" descr="Ein Bild, das Text, Screenshot, Schrift, Zahl enthält.&#10;&#10;Automatisch generierte Beschreibung">
            <a:extLst>
              <a:ext uri="{FF2B5EF4-FFF2-40B4-BE49-F238E27FC236}">
                <a16:creationId xmlns:a16="http://schemas.microsoft.com/office/drawing/2014/main" id="{9002AF2B-9747-1342-7605-A9D776B09F82}"/>
              </a:ext>
            </a:extLst>
          </p:cNvPr>
          <p:cNvPicPr>
            <a:picLocks noChangeAspect="1"/>
          </p:cNvPicPr>
          <p:nvPr/>
        </p:nvPicPr>
        <p:blipFill>
          <a:blip r:embed="rId3"/>
          <a:stretch>
            <a:fillRect/>
          </a:stretch>
        </p:blipFill>
        <p:spPr>
          <a:xfrm>
            <a:off x="3954194" y="1247554"/>
            <a:ext cx="4283612" cy="5122724"/>
          </a:xfrm>
          <a:prstGeom prst="rect">
            <a:avLst/>
          </a:prstGeom>
        </p:spPr>
      </p:pic>
    </p:spTree>
    <p:extLst>
      <p:ext uri="{BB962C8B-B14F-4D97-AF65-F5344CB8AC3E}">
        <p14:creationId xmlns:p14="http://schemas.microsoft.com/office/powerpoint/2010/main" val="34011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4817" y="63383"/>
            <a:ext cx="11119104" cy="938947"/>
          </a:xfrm>
        </p:spPr>
        <p:txBody>
          <a:bodyPr>
            <a:normAutofit/>
          </a:bodyPr>
          <a:lstStyle/>
          <a:p>
            <a:pPr algn="l"/>
            <a:r>
              <a:rPr lang="de-DE" sz="4400" dirty="0"/>
              <a:t>Nutzer</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74542" cy="360000"/>
          </a:xfrm>
        </p:spPr>
        <p:txBody>
          <a:bodyPr/>
          <a:lstStyle/>
          <a:p>
            <a:fld id="{629E1D32-139B-4C55-A3C3-B5F4791988C6}" type="slidenum">
              <a:rPr lang="de-DE" smtClean="0"/>
              <a:pPr/>
              <a:t>41</a:t>
            </a:fld>
            <a:endParaRPr lang="de-DE" dirty="0"/>
          </a:p>
        </p:txBody>
      </p:sp>
      <p:sp>
        <p:nvSpPr>
          <p:cNvPr id="8" name="Textfeld 7">
            <a:extLst>
              <a:ext uri="{FF2B5EF4-FFF2-40B4-BE49-F238E27FC236}">
                <a16:creationId xmlns:a16="http://schemas.microsoft.com/office/drawing/2014/main" id="{B3D65226-2DF3-CDCA-B935-4421F95AA41D}"/>
              </a:ext>
            </a:extLst>
          </p:cNvPr>
          <p:cNvSpPr txBox="1"/>
          <p:nvPr/>
        </p:nvSpPr>
        <p:spPr>
          <a:xfrm>
            <a:off x="365758" y="1319301"/>
            <a:ext cx="6194884" cy="1711366"/>
          </a:xfrm>
          <a:prstGeom prst="rect">
            <a:avLst/>
          </a:prstGeom>
          <a:noFill/>
        </p:spPr>
        <p:txBody>
          <a:bodyPr wrap="square">
            <a:spAutoFit/>
          </a:bodyPr>
          <a:lstStyle/>
          <a:p>
            <a:pPr algn="l">
              <a:lnSpc>
                <a:spcPct val="150000"/>
              </a:lnSpc>
              <a:buFont typeface="+mj-lt"/>
              <a:buAutoNum type="arabicPeriod"/>
            </a:pPr>
            <a:r>
              <a:rPr lang="de-DE" b="1" i="0" dirty="0">
                <a:effectLst/>
                <a:latin typeface="Söhne"/>
              </a:rPr>
              <a:t> Starkes Passwort und Mehrfaktor-Authentifizierung</a:t>
            </a:r>
          </a:p>
          <a:p>
            <a:pPr algn="l">
              <a:lnSpc>
                <a:spcPct val="150000"/>
              </a:lnSpc>
              <a:buFont typeface="+mj-lt"/>
              <a:buAutoNum type="arabicPeriod"/>
            </a:pPr>
            <a:r>
              <a:rPr lang="de-DE" b="1" i="0" dirty="0">
                <a:effectLst/>
                <a:latin typeface="Söhne"/>
              </a:rPr>
              <a:t> Verschlüsselung</a:t>
            </a:r>
          </a:p>
          <a:p>
            <a:pPr algn="l">
              <a:lnSpc>
                <a:spcPct val="150000"/>
              </a:lnSpc>
              <a:buFont typeface="+mj-lt"/>
              <a:buAutoNum type="arabicPeriod"/>
            </a:pPr>
            <a:r>
              <a:rPr lang="de-DE" b="1" i="0" dirty="0">
                <a:effectLst/>
                <a:latin typeface="Söhne"/>
              </a:rPr>
              <a:t> Sichere Internetverbindungen</a:t>
            </a:r>
          </a:p>
          <a:p>
            <a:pPr algn="l">
              <a:lnSpc>
                <a:spcPct val="150000"/>
              </a:lnSpc>
              <a:buFont typeface="+mj-lt"/>
              <a:buAutoNum type="arabicPeriod"/>
            </a:pPr>
            <a:r>
              <a:rPr lang="de-DE" b="1" i="0" dirty="0">
                <a:effectLst/>
                <a:latin typeface="Söhne"/>
              </a:rPr>
              <a:t> Regelmäßige Backups</a:t>
            </a:r>
            <a:endParaRPr lang="de-DE" b="0" i="0" dirty="0">
              <a:effectLst/>
              <a:latin typeface="Söhne"/>
            </a:endParaRPr>
          </a:p>
        </p:txBody>
      </p:sp>
    </p:spTree>
    <p:extLst>
      <p:ext uri="{BB962C8B-B14F-4D97-AF65-F5344CB8AC3E}">
        <p14:creationId xmlns:p14="http://schemas.microsoft.com/office/powerpoint/2010/main" val="59973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824346" cy="360000"/>
          </a:xfrm>
        </p:spPr>
        <p:txBody>
          <a:bodyPr/>
          <a:lstStyle/>
          <a:p>
            <a:fld id="{629E1D32-139B-4C55-A3C3-B5F4791988C6}" type="slidenum">
              <a:rPr lang="de-DE" smtClean="0"/>
              <a:pPr/>
              <a:t>42</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561757"/>
          </a:xfrm>
          <a:prstGeom prst="rect">
            <a:avLst/>
          </a:prstGeom>
          <a:noFill/>
        </p:spPr>
        <p:txBody>
          <a:bodyPr wrap="square" rtlCol="0">
            <a:spAutoFit/>
          </a:bodyPr>
          <a:lstStyle/>
          <a:p>
            <a:pPr>
              <a:lnSpc>
                <a:spcPct val="107000"/>
              </a:lnSpc>
              <a:spcBef>
                <a:spcPts val="1125"/>
              </a:spcBef>
              <a:spcAft>
                <a:spcPts val="1125"/>
              </a:spcAft>
            </a:pPr>
            <a:r>
              <a:rPr lang="en-US" sz="3000" kern="0" dirty="0">
                <a:effectLst/>
                <a:latin typeface="+mj-lt"/>
                <a:ea typeface="Times New Roman" panose="02020603050405020304" pitchFamily="18" charset="0"/>
                <a:cs typeface="Times New Roman" panose="02020603050405020304" pitchFamily="18" charset="0"/>
              </a:rPr>
              <a:t>Digital Virus Scanning and Decryption System</a:t>
            </a:r>
            <a:endParaRPr lang="de-DE" sz="30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11347450" cy="3139321"/>
          </a:xfrm>
          <a:prstGeom prst="rect">
            <a:avLst/>
          </a:prstGeom>
          <a:noFill/>
        </p:spPr>
        <p:txBody>
          <a:bodyPr wrap="square" rtlCol="0">
            <a:spAutoFit/>
          </a:bodyPr>
          <a:lstStyle/>
          <a:p>
            <a:pPr marL="285750" indent="-285750">
              <a:buFont typeface="Arial" panose="020B0604020202020204" pitchFamily="34" charset="0"/>
              <a:buChar char="•"/>
            </a:pPr>
            <a:r>
              <a:rPr lang="de-DE" dirty="0"/>
              <a:t>digitales Virenscan- und Entschlüsselungssystem</a:t>
            </a:r>
          </a:p>
          <a:p>
            <a:pPr marL="285750" indent="-285750">
              <a:buFont typeface="Arial" panose="020B0604020202020204" pitchFamily="34" charset="0"/>
              <a:buChar char="•"/>
            </a:pPr>
            <a:r>
              <a:rPr lang="de-DE" dirty="0"/>
              <a:t>aus Client- und Server-Komponenten</a:t>
            </a:r>
          </a:p>
          <a:p>
            <a:pPr marL="285750" indent="-285750">
              <a:buFont typeface="Arial" panose="020B0604020202020204" pitchFamily="34" charset="0"/>
              <a:buChar char="•"/>
            </a:pPr>
            <a:r>
              <a:rPr lang="de-DE" dirty="0"/>
              <a:t>Client-Komponente erkennt Viren durch Scannen von Dateien</a:t>
            </a:r>
          </a:p>
          <a:p>
            <a:pPr marL="285750" indent="-285750">
              <a:buFont typeface="Arial" panose="020B0604020202020204" pitchFamily="34" charset="0"/>
              <a:buChar char="•"/>
            </a:pPr>
            <a:r>
              <a:rPr lang="de-DE" dirty="0"/>
              <a:t>Server-Komponente verwaltet eine Datenbank mit gesammelten Virusinformationen </a:t>
            </a:r>
          </a:p>
          <a:p>
            <a:pPr marL="285750" indent="-285750">
              <a:buFont typeface="Arial" panose="020B0604020202020204" pitchFamily="34" charset="0"/>
              <a:buChar char="•"/>
            </a:pPr>
            <a:r>
              <a:rPr lang="de-DE" dirty="0"/>
              <a:t>Analyse und Identifizierung neuer potenzieller Viren oder Virusvarianten</a:t>
            </a:r>
          </a:p>
          <a:p>
            <a:pPr marL="285750" indent="-285750">
              <a:buFont typeface="Arial" panose="020B0604020202020204" pitchFamily="34" charset="0"/>
              <a:buChar char="•"/>
            </a:pPr>
            <a:r>
              <a:rPr lang="de-DE" dirty="0"/>
              <a:t>Client erhält regelmäßig aktualisierte Informationen von der Server-Komponente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Generische Entschlüsselung: Ermöglicht die Erkennung komplexer Viren bei hohen Scan-Geschwindigkeiten</a:t>
            </a:r>
          </a:p>
          <a:p>
            <a:pPr marL="285750" indent="-285750">
              <a:buFont typeface="Arial" panose="020B0604020202020204" pitchFamily="34" charset="0"/>
              <a:buChar char="•"/>
            </a:pPr>
            <a:r>
              <a:rPr lang="de-DE" dirty="0"/>
              <a:t>Digitales Immunsystem: Ermöglicht das Erfassen eines Virus, das Entfernen vertraulicher Informationen und das automatische Einreichen zur Analyse</a:t>
            </a:r>
          </a:p>
        </p:txBody>
      </p:sp>
    </p:spTree>
    <p:extLst>
      <p:ext uri="{BB962C8B-B14F-4D97-AF65-F5344CB8AC3E}">
        <p14:creationId xmlns:p14="http://schemas.microsoft.com/office/powerpoint/2010/main" val="2507100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824346" cy="360000"/>
          </a:xfrm>
        </p:spPr>
        <p:txBody>
          <a:bodyPr/>
          <a:lstStyle/>
          <a:p>
            <a:fld id="{629E1D32-139B-4C55-A3C3-B5F4791988C6}" type="slidenum">
              <a:rPr lang="de-DE" smtClean="0"/>
              <a:pPr/>
              <a:t>43</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561757"/>
          </a:xfrm>
          <a:prstGeom prst="rect">
            <a:avLst/>
          </a:prstGeom>
          <a:noFill/>
        </p:spPr>
        <p:txBody>
          <a:bodyPr wrap="square" rtlCol="0">
            <a:spAutoFit/>
          </a:bodyPr>
          <a:lstStyle/>
          <a:p>
            <a:pPr>
              <a:lnSpc>
                <a:spcPct val="107000"/>
              </a:lnSpc>
              <a:spcBef>
                <a:spcPts val="1125"/>
              </a:spcBef>
              <a:spcAft>
                <a:spcPts val="1125"/>
              </a:spcAft>
            </a:pPr>
            <a:r>
              <a:rPr lang="en-US" sz="3000" kern="0" dirty="0">
                <a:effectLst/>
                <a:latin typeface="+mj-lt"/>
                <a:ea typeface="Times New Roman" panose="02020603050405020304" pitchFamily="18" charset="0"/>
                <a:cs typeface="Times New Roman" panose="02020603050405020304" pitchFamily="18" charset="0"/>
              </a:rPr>
              <a:t>Digital Virus Scanning and Decryption System</a:t>
            </a:r>
            <a:endParaRPr lang="de-DE" sz="3000" kern="100" dirty="0">
              <a:effectLst/>
              <a:latin typeface="+mj-lt"/>
              <a:ea typeface="Calibri" panose="020F0502020204030204" pitchFamily="34" charset="0"/>
              <a:cs typeface="Times New Roman" panose="02020603050405020304" pitchFamily="18" charset="0"/>
            </a:endParaRPr>
          </a:p>
        </p:txBody>
      </p:sp>
      <p:pic>
        <p:nvPicPr>
          <p:cNvPr id="8" name="Grafik 7" descr="Ein Bild, das Text, Screenshot, Diagramm, Design enthält.&#10;&#10;Automatisch generierte Beschreibung">
            <a:extLst>
              <a:ext uri="{FF2B5EF4-FFF2-40B4-BE49-F238E27FC236}">
                <a16:creationId xmlns:a16="http://schemas.microsoft.com/office/drawing/2014/main" id="{8BE504E1-84BB-0EC0-E0C6-AE4A8027D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036" y="1200149"/>
            <a:ext cx="3415927" cy="5160959"/>
          </a:xfrm>
          <a:prstGeom prst="rect">
            <a:avLst/>
          </a:prstGeom>
        </p:spPr>
      </p:pic>
    </p:spTree>
    <p:extLst>
      <p:ext uri="{BB962C8B-B14F-4D97-AF65-F5344CB8AC3E}">
        <p14:creationId xmlns:p14="http://schemas.microsoft.com/office/powerpoint/2010/main" val="853908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710046" cy="360000"/>
          </a:xfrm>
        </p:spPr>
        <p:txBody>
          <a:bodyPr/>
          <a:lstStyle/>
          <a:p>
            <a:fld id="{629E1D32-139B-4C55-A3C3-B5F4791988C6}" type="slidenum">
              <a:rPr lang="de-DE" smtClean="0"/>
              <a:pPr/>
              <a:t>44</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18274"/>
          </a:xfrm>
          <a:prstGeom prst="rect">
            <a:avLst/>
          </a:prstGeom>
          <a:noFill/>
        </p:spPr>
        <p:txBody>
          <a:bodyPr wrap="square" rtlCol="0">
            <a:spAutoFit/>
          </a:bodyPr>
          <a:lstStyle/>
          <a:p>
            <a:pPr>
              <a:lnSpc>
                <a:spcPct val="107000"/>
              </a:lnSpc>
              <a:spcBef>
                <a:spcPts val="1125"/>
              </a:spcBef>
              <a:spcAft>
                <a:spcPts val="1125"/>
              </a:spcAft>
            </a:pPr>
            <a:r>
              <a:rPr lang="en-US" sz="4000" kern="0" dirty="0">
                <a:effectLst/>
                <a:latin typeface="+mj-lt"/>
                <a:ea typeface="Times New Roman" panose="02020603050405020304" pitchFamily="18" charset="0"/>
                <a:cs typeface="Times New Roman" panose="02020603050405020304" pitchFamily="18" charset="0"/>
              </a:rPr>
              <a:t>Malicious Code Analysis System</a:t>
            </a:r>
            <a:endParaRPr lang="de-DE" sz="40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019800" cy="1477328"/>
          </a:xfrm>
          <a:prstGeom prst="rect">
            <a:avLst/>
          </a:prstGeom>
          <a:noFill/>
        </p:spPr>
        <p:txBody>
          <a:bodyPr wrap="square" rtlCol="0">
            <a:spAutoFit/>
          </a:bodyPr>
          <a:lstStyle/>
          <a:p>
            <a:pPr marL="285750" indent="-285750">
              <a:buFont typeface="Arial" panose="020B0604020202020204" pitchFamily="34" charset="0"/>
              <a:buChar char="•"/>
            </a:pPr>
            <a:r>
              <a:rPr lang="de-DE" dirty="0"/>
              <a:t>System</a:t>
            </a:r>
            <a:r>
              <a:rPr lang="de-DE" b="0" i="0" dirty="0">
                <a:effectLst/>
              </a:rPr>
              <a:t> zur Analyse bösartigen Codes</a:t>
            </a:r>
          </a:p>
          <a:p>
            <a:pPr marL="285750" indent="-285750">
              <a:buFont typeface="Arial" panose="020B0604020202020204" pitchFamily="34" charset="0"/>
              <a:buChar char="•"/>
            </a:pPr>
            <a:r>
              <a:rPr lang="de-DE" dirty="0"/>
              <a:t>M</a:t>
            </a:r>
            <a:r>
              <a:rPr lang="de-DE" b="0" i="0" dirty="0">
                <a:effectLst/>
              </a:rPr>
              <a:t>ithilfe von maschinellem Lernen wird Malware schnell analysiert und Berichte für Analysten erstellt</a:t>
            </a:r>
            <a:endParaRPr lang="de-DE" dirty="0"/>
          </a:p>
          <a:p>
            <a:pPr marL="285750" indent="-285750">
              <a:buFont typeface="Arial" panose="020B0604020202020204" pitchFamily="34" charset="0"/>
              <a:buChar char="•"/>
            </a:pPr>
            <a:endParaRPr lang="de-DE" dirty="0"/>
          </a:p>
        </p:txBody>
      </p:sp>
      <p:pic>
        <p:nvPicPr>
          <p:cNvPr id="8" name="Grafik 7" descr="Ein Bild, das Text, Screenshot, Diagramm, Messgerät enthält.&#10;&#10;Automatisch generierte Beschreibung">
            <a:extLst>
              <a:ext uri="{FF2B5EF4-FFF2-40B4-BE49-F238E27FC236}">
                <a16:creationId xmlns:a16="http://schemas.microsoft.com/office/drawing/2014/main" id="{44460132-4C4C-7560-4C28-65CF14DF4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574" y="2316783"/>
            <a:ext cx="3383280" cy="2084832"/>
          </a:xfrm>
          <a:prstGeom prst="rect">
            <a:avLst/>
          </a:prstGeom>
        </p:spPr>
      </p:pic>
    </p:spTree>
    <p:extLst>
      <p:ext uri="{BB962C8B-B14F-4D97-AF65-F5344CB8AC3E}">
        <p14:creationId xmlns:p14="http://schemas.microsoft.com/office/powerpoint/2010/main" val="267264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563996" cy="360000"/>
          </a:xfrm>
        </p:spPr>
        <p:txBody>
          <a:bodyPr/>
          <a:lstStyle/>
          <a:p>
            <a:fld id="{629E1D32-139B-4C55-A3C3-B5F4791988C6}" type="slidenum">
              <a:rPr lang="de-DE" smtClean="0"/>
              <a:pPr/>
              <a:t>45</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655692"/>
          </a:xfrm>
          <a:prstGeom prst="rect">
            <a:avLst/>
          </a:prstGeom>
          <a:noFill/>
        </p:spPr>
        <p:txBody>
          <a:bodyPr wrap="square" rtlCol="0">
            <a:spAutoFit/>
          </a:bodyPr>
          <a:lstStyle/>
          <a:p>
            <a:pPr>
              <a:lnSpc>
                <a:spcPct val="107000"/>
              </a:lnSpc>
              <a:spcBef>
                <a:spcPts val="1125"/>
              </a:spcBef>
              <a:spcAft>
                <a:spcPts val="1125"/>
              </a:spcAft>
            </a:pPr>
            <a:r>
              <a:rPr lang="en-US" sz="3600" kern="0" dirty="0">
                <a:effectLst/>
                <a:latin typeface="+mj-lt"/>
                <a:ea typeface="Times New Roman" panose="02020603050405020304" pitchFamily="18" charset="0"/>
                <a:cs typeface="Times New Roman" panose="02020603050405020304" pitchFamily="18" charset="0"/>
              </a:rPr>
              <a:t>Data Loss Prevention (DLP) System</a:t>
            </a:r>
            <a:endParaRPr lang="de-DE" sz="36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019800" cy="1754326"/>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System das unautorisierte oder zufällige Freigabe vertraulicher Daten verhindert</a:t>
            </a:r>
          </a:p>
          <a:p>
            <a:pPr marL="285750" indent="-285750">
              <a:buFont typeface="Arial" panose="020B0604020202020204" pitchFamily="34" charset="0"/>
              <a:buChar char="•"/>
            </a:pPr>
            <a:r>
              <a:rPr lang="de-DE" b="0" i="0" dirty="0">
                <a:effectLst/>
              </a:rPr>
              <a:t>Es umfasst Gerätesteuerung, inhaltsbewusste Schutzmaßnahmen, Daten-Scanning und erzwungene Verschlüsselung</a:t>
            </a:r>
            <a:endParaRPr lang="de-DE" dirty="0"/>
          </a:p>
          <a:p>
            <a:pPr marL="285750" indent="-285750">
              <a:buFont typeface="Arial" panose="020B0604020202020204" pitchFamily="34" charset="0"/>
              <a:buChar char="•"/>
            </a:pPr>
            <a:endParaRPr lang="de-DE" dirty="0"/>
          </a:p>
        </p:txBody>
      </p:sp>
      <p:pic>
        <p:nvPicPr>
          <p:cNvPr id="8" name="Grafik 7" descr="Ein Bild, das Diagramm, Screenshot, Text, Design enthält.&#10;&#10;Automatisch generierte Beschreibung">
            <a:extLst>
              <a:ext uri="{FF2B5EF4-FFF2-40B4-BE49-F238E27FC236}">
                <a16:creationId xmlns:a16="http://schemas.microsoft.com/office/drawing/2014/main" id="{B8BF0EC1-7C7B-D9AD-619C-7EB07985E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418" y="1593999"/>
            <a:ext cx="4218432" cy="4011168"/>
          </a:xfrm>
          <a:prstGeom prst="rect">
            <a:avLst/>
          </a:prstGeom>
        </p:spPr>
      </p:pic>
    </p:spTree>
    <p:extLst>
      <p:ext uri="{BB962C8B-B14F-4D97-AF65-F5344CB8AC3E}">
        <p14:creationId xmlns:p14="http://schemas.microsoft.com/office/powerpoint/2010/main" val="2941220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40196" cy="360000"/>
          </a:xfrm>
        </p:spPr>
        <p:txBody>
          <a:bodyPr/>
          <a:lstStyle/>
          <a:p>
            <a:fld id="{629E1D32-139B-4C55-A3C3-B5F4791988C6}" type="slidenum">
              <a:rPr lang="de-DE" smtClean="0"/>
              <a:pPr/>
              <a:t>46</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18274"/>
          </a:xfrm>
          <a:prstGeom prst="rect">
            <a:avLst/>
          </a:prstGeom>
          <a:noFill/>
        </p:spPr>
        <p:txBody>
          <a:bodyPr wrap="square" rtlCol="0">
            <a:spAutoFit/>
          </a:bodyPr>
          <a:lstStyle/>
          <a:p>
            <a:pPr>
              <a:lnSpc>
                <a:spcPct val="107000"/>
              </a:lnSpc>
              <a:spcBef>
                <a:spcPts val="1125"/>
              </a:spcBef>
              <a:spcAft>
                <a:spcPts val="1125"/>
              </a:spcAft>
            </a:pPr>
            <a:r>
              <a:rPr lang="en-US" sz="4000" kern="0" dirty="0">
                <a:effectLst/>
                <a:latin typeface="+mj-lt"/>
                <a:ea typeface="Times New Roman" panose="02020603050405020304" pitchFamily="18" charset="0"/>
                <a:cs typeface="Times New Roman" panose="02020603050405020304" pitchFamily="18" charset="0"/>
              </a:rPr>
              <a:t>Trusted Platform Module (TPM)</a:t>
            </a:r>
            <a:endParaRPr lang="de-DE" sz="4000" kern="100" dirty="0">
              <a:effectLst/>
              <a:latin typeface="+mj-lt"/>
              <a:ea typeface="Calibri" panose="020F0502020204030204" pitchFamily="34"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166338" cy="2585323"/>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Chip, der Authentifizierungsartefakte für Geräte speichert</a:t>
            </a:r>
          </a:p>
          <a:p>
            <a:pPr marL="285750" indent="-285750">
              <a:buFont typeface="Arial" panose="020B0604020202020204" pitchFamily="34" charset="0"/>
              <a:buChar char="•"/>
            </a:pPr>
            <a:r>
              <a:rPr lang="de-DE" b="0" i="0" dirty="0">
                <a:effectLst/>
              </a:rPr>
              <a:t>führt bei jedem Start des Geräts bestimmte Messungen durch</a:t>
            </a:r>
            <a:endParaRPr lang="de-DE" dirty="0"/>
          </a:p>
          <a:p>
            <a:pPr marL="285750" indent="-285750">
              <a:buFont typeface="Arial" panose="020B0604020202020204" pitchFamily="34" charset="0"/>
              <a:buChar char="•"/>
            </a:pPr>
            <a:r>
              <a:rPr lang="de-DE" b="0" i="0" dirty="0">
                <a:effectLst/>
              </a:rPr>
              <a:t>Erstellung von Hashwerten des BIOS-Codes, der BIOS-Einstellungen, der TPM-Einstellungen, des Bootloaders und des Betriebssystemkernels.</a:t>
            </a:r>
          </a:p>
          <a:p>
            <a:pPr marL="285750" indent="-285750">
              <a:buFont typeface="Arial" panose="020B0604020202020204" pitchFamily="34" charset="0"/>
              <a:buChar char="•"/>
            </a:pPr>
            <a:r>
              <a:rPr lang="de-DE" dirty="0"/>
              <a:t>Vergleicht gegen bekannte „gute“ Werte</a:t>
            </a:r>
          </a:p>
          <a:p>
            <a:pPr marL="285750" indent="-285750">
              <a:buFont typeface="Arial" panose="020B0604020202020204" pitchFamily="34" charset="0"/>
              <a:buChar char="•"/>
            </a:pPr>
            <a:endParaRPr lang="de-DE" dirty="0"/>
          </a:p>
        </p:txBody>
      </p:sp>
      <p:pic>
        <p:nvPicPr>
          <p:cNvPr id="8" name="Grafik 7" descr="Ein Bild, das Text, Origami, Design, Diagramm enthält.&#10;&#10;Automatisch generierte Beschreibung">
            <a:extLst>
              <a:ext uri="{FF2B5EF4-FFF2-40B4-BE49-F238E27FC236}">
                <a16:creationId xmlns:a16="http://schemas.microsoft.com/office/drawing/2014/main" id="{5FA8279A-E552-A36A-97DB-184C4467D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255" y="1630010"/>
            <a:ext cx="1083890" cy="3694385"/>
          </a:xfrm>
          <a:prstGeom prst="rect">
            <a:avLst/>
          </a:prstGeom>
        </p:spPr>
      </p:pic>
    </p:spTree>
    <p:extLst>
      <p:ext uri="{BB962C8B-B14F-4D97-AF65-F5344CB8AC3E}">
        <p14:creationId xmlns:p14="http://schemas.microsoft.com/office/powerpoint/2010/main" val="587421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754496" cy="360000"/>
          </a:xfrm>
        </p:spPr>
        <p:txBody>
          <a:bodyPr/>
          <a:lstStyle/>
          <a:p>
            <a:fld id="{629E1D32-139B-4C55-A3C3-B5F4791988C6}" type="slidenum">
              <a:rPr lang="de-DE" smtClean="0"/>
              <a:pPr/>
              <a:t>47</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18274"/>
          </a:xfrm>
          <a:prstGeom prst="rect">
            <a:avLst/>
          </a:prstGeom>
          <a:noFill/>
        </p:spPr>
        <p:txBody>
          <a:bodyPr wrap="square" rtlCol="0">
            <a:spAutoFit/>
          </a:bodyPr>
          <a:lstStyle/>
          <a:p>
            <a:pPr>
              <a:lnSpc>
                <a:spcPct val="107000"/>
              </a:lnSpc>
              <a:spcBef>
                <a:spcPts val="1125"/>
              </a:spcBef>
              <a:spcAft>
                <a:spcPts val="1125"/>
              </a:spcAft>
            </a:pPr>
            <a:r>
              <a:rPr lang="en-US" sz="4000" kern="0" dirty="0">
                <a:effectLst/>
                <a:latin typeface="+mj-lt"/>
                <a:ea typeface="Times New Roman" panose="02020603050405020304" pitchFamily="18" charset="0"/>
                <a:cs typeface="Times New Roman" panose="02020603050405020304" pitchFamily="18" charset="0"/>
              </a:rPr>
              <a:t>Data Backup and Recovery System</a:t>
            </a: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019800" cy="1477328"/>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Daten-Backup- und Wiederherstellungssystem, das wichtige Daten in separaten Speichern sichert</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8" name="Grafik 7" descr="Ein Bild, das Text, Screenshot, Diagramm, Design enthält.&#10;&#10;Automatisch generierte Beschreibung">
            <a:extLst>
              <a:ext uri="{FF2B5EF4-FFF2-40B4-BE49-F238E27FC236}">
                <a16:creationId xmlns:a16="http://schemas.microsoft.com/office/drawing/2014/main" id="{0FDB5928-EE30-C432-36B6-585CC467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977" y="1515758"/>
            <a:ext cx="2949877" cy="4136240"/>
          </a:xfrm>
          <a:prstGeom prst="rect">
            <a:avLst/>
          </a:prstGeom>
        </p:spPr>
      </p:pic>
    </p:spTree>
    <p:extLst>
      <p:ext uri="{BB962C8B-B14F-4D97-AF65-F5344CB8AC3E}">
        <p14:creationId xmlns:p14="http://schemas.microsoft.com/office/powerpoint/2010/main" val="1518451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811646" cy="360000"/>
          </a:xfrm>
        </p:spPr>
        <p:txBody>
          <a:bodyPr/>
          <a:lstStyle/>
          <a:p>
            <a:fld id="{629E1D32-139B-4C55-A3C3-B5F4791988C6}" type="slidenum">
              <a:rPr lang="de-DE" smtClean="0"/>
              <a:pPr/>
              <a:t>48</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en-US" sz="4400" kern="0" dirty="0">
                <a:effectLst/>
                <a:latin typeface="+mj-lt"/>
                <a:ea typeface="Times New Roman" panose="02020603050405020304" pitchFamily="18" charset="0"/>
                <a:cs typeface="Times New Roman" panose="02020603050405020304" pitchFamily="18" charset="0"/>
              </a:rPr>
              <a:t>Activity Log Monitor</a:t>
            </a:r>
          </a:p>
        </p:txBody>
      </p:sp>
      <p:sp>
        <p:nvSpPr>
          <p:cNvPr id="9" name="Textfeld 8">
            <a:extLst>
              <a:ext uri="{FF2B5EF4-FFF2-40B4-BE49-F238E27FC236}">
                <a16:creationId xmlns:a16="http://schemas.microsoft.com/office/drawing/2014/main" id="{899DC18A-B7BC-FCF5-ECAF-B78EE9BF0941}"/>
              </a:ext>
            </a:extLst>
          </p:cNvPr>
          <p:cNvSpPr txBox="1"/>
          <p:nvPr/>
        </p:nvSpPr>
        <p:spPr>
          <a:xfrm>
            <a:off x="76200" y="1555065"/>
            <a:ext cx="6019800" cy="923330"/>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Aktivitätsprotokoll-Monitor, der historische Logdateien analysiert, um Sicherheitsverletzungen zu erkennen</a:t>
            </a:r>
            <a:endParaRPr lang="de-DE" dirty="0"/>
          </a:p>
        </p:txBody>
      </p:sp>
    </p:spTree>
    <p:extLst>
      <p:ext uri="{BB962C8B-B14F-4D97-AF65-F5344CB8AC3E}">
        <p14:creationId xmlns:p14="http://schemas.microsoft.com/office/powerpoint/2010/main" val="932156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735446" cy="360000"/>
          </a:xfrm>
        </p:spPr>
        <p:txBody>
          <a:bodyPr/>
          <a:lstStyle/>
          <a:p>
            <a:fld id="{629E1D32-139B-4C55-A3C3-B5F4791988C6}" type="slidenum">
              <a:rPr lang="de-DE" smtClean="0"/>
              <a:pPr/>
              <a:t>49</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en-US" sz="4400" kern="0" dirty="0">
                <a:effectLst/>
                <a:latin typeface="+mj-lt"/>
                <a:ea typeface="Times New Roman" panose="02020603050405020304" pitchFamily="18" charset="0"/>
                <a:cs typeface="Times New Roman" panose="02020603050405020304" pitchFamily="18" charset="0"/>
              </a:rPr>
              <a:t>Traffic Monitor</a:t>
            </a: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019800" cy="646331"/>
          </a:xfrm>
          <a:prstGeom prst="rect">
            <a:avLst/>
          </a:prstGeom>
          <a:noFill/>
        </p:spPr>
        <p:txBody>
          <a:bodyPr wrap="square" rtlCol="0">
            <a:spAutoFit/>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9" name="Textfeld 8">
            <a:extLst>
              <a:ext uri="{FF2B5EF4-FFF2-40B4-BE49-F238E27FC236}">
                <a16:creationId xmlns:a16="http://schemas.microsoft.com/office/drawing/2014/main" id="{13734D3F-CB7B-EAB4-C433-9819D519B5C4}"/>
              </a:ext>
            </a:extLst>
          </p:cNvPr>
          <p:cNvSpPr txBox="1"/>
          <p:nvPr/>
        </p:nvSpPr>
        <p:spPr>
          <a:xfrm>
            <a:off x="76199" y="1555065"/>
            <a:ext cx="6342185" cy="646331"/>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Traffic-Monitor, der Netzwerkverkehr überwacht, um Sicherheitsvorfälle zu identifizieren.</a:t>
            </a:r>
            <a:endParaRPr lang="de-DE" dirty="0"/>
          </a:p>
        </p:txBody>
      </p:sp>
    </p:spTree>
    <p:extLst>
      <p:ext uri="{BB962C8B-B14F-4D97-AF65-F5344CB8AC3E}">
        <p14:creationId xmlns:p14="http://schemas.microsoft.com/office/powerpoint/2010/main" val="195099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3644" y="86169"/>
            <a:ext cx="8186641" cy="938947"/>
          </a:xfrm>
        </p:spPr>
        <p:txBody>
          <a:bodyPr>
            <a:normAutofit/>
          </a:bodyPr>
          <a:lstStyle/>
          <a:p>
            <a:pPr algn="l"/>
            <a:r>
              <a:rPr lang="de-DE" sz="4400"/>
              <a:t>Agenda</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a:t>
            </a:fld>
            <a:endParaRPr lang="de-DE" dirty="0"/>
          </a:p>
        </p:txBody>
      </p:sp>
      <p:sp>
        <p:nvSpPr>
          <p:cNvPr id="8" name="Textfeld 7">
            <a:extLst>
              <a:ext uri="{FF2B5EF4-FFF2-40B4-BE49-F238E27FC236}">
                <a16:creationId xmlns:a16="http://schemas.microsoft.com/office/drawing/2014/main" id="{7EDD0BA4-235B-554C-F440-5481245C0A96}"/>
              </a:ext>
            </a:extLst>
          </p:cNvPr>
          <p:cNvSpPr txBox="1"/>
          <p:nvPr/>
        </p:nvSpPr>
        <p:spPr>
          <a:xfrm>
            <a:off x="2257019" y="2459504"/>
            <a:ext cx="7677961" cy="1938992"/>
          </a:xfrm>
          <a:prstGeom prst="rect">
            <a:avLst/>
          </a:prstGeom>
          <a:noFill/>
        </p:spPr>
        <p:txBody>
          <a:bodyPr wrap="square" rtlCol="0">
            <a:spAutoFit/>
          </a:bodyPr>
          <a:lstStyle/>
          <a:p>
            <a:r>
              <a:rPr lang="de-DE" sz="2400" b="1" dirty="0"/>
              <a:t>Datenverarbeitung und Analytik</a:t>
            </a:r>
          </a:p>
          <a:p>
            <a:pPr marL="800100" lvl="1" indent="-342900">
              <a:buFont typeface="+mj-lt"/>
              <a:buAutoNum type="arabicPeriod"/>
            </a:pPr>
            <a:r>
              <a:rPr lang="de-DE" sz="2400" dirty="0"/>
              <a:t>Einführung</a:t>
            </a:r>
          </a:p>
          <a:p>
            <a:pPr marL="800100" lvl="1" indent="-342900">
              <a:buFont typeface="+mj-lt"/>
              <a:buAutoNum type="arabicPeriod"/>
            </a:pPr>
            <a:r>
              <a:rPr lang="de-DE" sz="2400" dirty="0"/>
              <a:t>Datenverarbeitung</a:t>
            </a:r>
          </a:p>
          <a:p>
            <a:pPr marL="800100" lvl="1" indent="-342900">
              <a:buFont typeface="+mj-lt"/>
              <a:buAutoNum type="arabicPeriod"/>
            </a:pPr>
            <a:r>
              <a:rPr lang="de-DE" sz="2400" dirty="0"/>
              <a:t>Analytik &amp; Business </a:t>
            </a:r>
            <a:r>
              <a:rPr lang="de-DE" sz="2400" dirty="0" err="1"/>
              <a:t>Intelligence</a:t>
            </a:r>
            <a:endParaRPr lang="de-DE" sz="2400" dirty="0"/>
          </a:p>
          <a:p>
            <a:pPr marL="800100" lvl="1" indent="-342900">
              <a:buFont typeface="+mj-lt"/>
              <a:buAutoNum type="arabicPeriod"/>
            </a:pPr>
            <a:r>
              <a:rPr lang="de-DE" sz="2400" dirty="0"/>
              <a:t>Demo</a:t>
            </a:r>
          </a:p>
        </p:txBody>
      </p:sp>
    </p:spTree>
    <p:extLst>
      <p:ext uri="{BB962C8B-B14F-4D97-AF65-F5344CB8AC3E}">
        <p14:creationId xmlns:p14="http://schemas.microsoft.com/office/powerpoint/2010/main" val="913248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33846" cy="360000"/>
          </a:xfrm>
        </p:spPr>
        <p:txBody>
          <a:bodyPr/>
          <a:lstStyle/>
          <a:p>
            <a:fld id="{629E1D32-139B-4C55-A3C3-B5F4791988C6}" type="slidenum">
              <a:rPr lang="de-DE" smtClean="0"/>
              <a:pPr/>
              <a:t>50</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en-US" sz="4400" kern="0" dirty="0">
                <a:effectLst/>
                <a:latin typeface="+mj-lt"/>
                <a:ea typeface="Times New Roman" panose="02020603050405020304" pitchFamily="18" charset="0"/>
                <a:cs typeface="Times New Roman" panose="02020603050405020304" pitchFamily="18" charset="0"/>
              </a:rPr>
              <a:t>Data Loss Protection Monitor</a:t>
            </a:r>
          </a:p>
        </p:txBody>
      </p:sp>
      <p:sp>
        <p:nvSpPr>
          <p:cNvPr id="2" name="Textfeld 1">
            <a:extLst>
              <a:ext uri="{FF2B5EF4-FFF2-40B4-BE49-F238E27FC236}">
                <a16:creationId xmlns:a16="http://schemas.microsoft.com/office/drawing/2014/main" id="{0492F3A2-EF68-6F2C-06CD-0753FC3D4349}"/>
              </a:ext>
            </a:extLst>
          </p:cNvPr>
          <p:cNvSpPr txBox="1"/>
          <p:nvPr/>
        </p:nvSpPr>
        <p:spPr>
          <a:xfrm>
            <a:off x="76200" y="1555065"/>
            <a:ext cx="6280638" cy="923330"/>
          </a:xfrm>
          <a:prstGeom prst="rect">
            <a:avLst/>
          </a:prstGeom>
          <a:noFill/>
        </p:spPr>
        <p:txBody>
          <a:bodyPr wrap="square" rtlCol="0">
            <a:spAutoFit/>
          </a:bodyPr>
          <a:lstStyle/>
          <a:p>
            <a:pPr marL="285750" indent="-285750">
              <a:buFont typeface="Arial" panose="020B0604020202020204" pitchFamily="34" charset="0"/>
              <a:buChar char="•"/>
            </a:pPr>
            <a:r>
              <a:rPr lang="de-DE" b="0" i="0" dirty="0">
                <a:effectLst/>
              </a:rPr>
              <a:t>Monitor, der wichtige Informationen schützt, indem er Datenverkehr überwacht und Regeln anwendet, um Risiken zu verhindern.</a:t>
            </a:r>
            <a:endParaRPr lang="de-DE" dirty="0"/>
          </a:p>
        </p:txBody>
      </p:sp>
    </p:spTree>
    <p:extLst>
      <p:ext uri="{BB962C8B-B14F-4D97-AF65-F5344CB8AC3E}">
        <p14:creationId xmlns:p14="http://schemas.microsoft.com/office/powerpoint/2010/main" val="370108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33846" cy="360000"/>
          </a:xfrm>
        </p:spPr>
        <p:txBody>
          <a:bodyPr/>
          <a:lstStyle/>
          <a:p>
            <a:fld id="{629E1D32-139B-4C55-A3C3-B5F4791988C6}" type="slidenum">
              <a:rPr lang="de-DE" smtClean="0"/>
              <a:pPr/>
              <a:t>51</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en-US" sz="4400" kern="0" dirty="0" err="1">
                <a:effectLst/>
                <a:latin typeface="+mj-lt"/>
                <a:ea typeface="Times New Roman" panose="02020603050405020304" pitchFamily="18" charset="0"/>
                <a:cs typeface="Times New Roman" panose="02020603050405020304" pitchFamily="18" charset="0"/>
              </a:rPr>
              <a:t>Übung</a:t>
            </a:r>
            <a:endParaRPr lang="en-US" sz="3000" kern="0" dirty="0">
              <a:effectLst/>
              <a:latin typeface="+mj-lt"/>
              <a:ea typeface="Times New Roman" panose="02020603050405020304" pitchFamily="18"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199" y="1555065"/>
            <a:ext cx="6108215" cy="3970318"/>
          </a:xfrm>
          <a:prstGeom prst="rect">
            <a:avLst/>
          </a:prstGeom>
          <a:noFill/>
        </p:spPr>
        <p:txBody>
          <a:bodyPr wrap="square" rtlCol="0">
            <a:spAutoFit/>
          </a:bodyPr>
          <a:lstStyle/>
          <a:p>
            <a:r>
              <a:rPr lang="de-DE" dirty="0"/>
              <a:t>Findet die passende Speicherart für den Use-Case:</a:t>
            </a:r>
          </a:p>
          <a:p>
            <a:endParaRPr lang="de-DE" dirty="0"/>
          </a:p>
          <a:p>
            <a:pPr marL="285750" indent="-285750">
              <a:buFont typeface="Arial" panose="020B0604020202020204" pitchFamily="34" charset="0"/>
              <a:buChar char="•"/>
            </a:pPr>
            <a:r>
              <a:rPr lang="de-DE" dirty="0"/>
              <a:t>Eine Ingenieursfirma möchte es Ihren Mitarbeitern ermöglichen die CAD-Dateien zentral bereitzustellen, sodass alle auf einen Stand zugreifen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Ein Biologie-Institut möchte eine Datenbank aufsetzen und Daten zu verschiedenen Käferarten zu speichern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Ein bekanntes Team von Extremsportlern möchte Videos ihrer Aktionen speichern und zur Wiedergabe im Internet zur Verfügung stellen</a:t>
            </a:r>
          </a:p>
        </p:txBody>
      </p:sp>
      <p:sp>
        <p:nvSpPr>
          <p:cNvPr id="8" name="Textfeld 7">
            <a:extLst>
              <a:ext uri="{FF2B5EF4-FFF2-40B4-BE49-F238E27FC236}">
                <a16:creationId xmlns:a16="http://schemas.microsoft.com/office/drawing/2014/main" id="{D3AF4C3E-88A6-00F2-5CCC-CAD5374662C6}"/>
              </a:ext>
            </a:extLst>
          </p:cNvPr>
          <p:cNvSpPr txBox="1"/>
          <p:nvPr/>
        </p:nvSpPr>
        <p:spPr>
          <a:xfrm>
            <a:off x="7227277" y="2184787"/>
            <a:ext cx="4556965" cy="2387257"/>
          </a:xfrm>
          <a:prstGeom prst="rect">
            <a:avLst/>
          </a:prstGeom>
          <a:noFill/>
        </p:spPr>
        <p:txBody>
          <a:bodyPr wrap="square">
            <a:spAutoFit/>
          </a:bodyPr>
          <a:lstStyle/>
          <a:p>
            <a:pPr lvl="0">
              <a:lnSpc>
                <a:spcPct val="107000"/>
              </a:lnSpc>
            </a:pPr>
            <a:r>
              <a:rPr lang="de-DE" sz="1400" b="1" kern="100" dirty="0">
                <a:effectLst/>
                <a:latin typeface="Calibri" panose="020F0502020204030204" pitchFamily="34" charset="0"/>
                <a:ea typeface="Calibri" panose="020F0502020204030204" pitchFamily="34" charset="0"/>
                <a:cs typeface="Times New Roman" panose="02020603050405020304" pitchFamily="18" charset="0"/>
              </a:rPr>
              <a:t>Zur Erinnerung</a:t>
            </a:r>
          </a:p>
          <a:p>
            <a:pPr marL="342900" lvl="0" indent="-342900">
              <a:lnSpc>
                <a:spcPct val="107000"/>
              </a:lnSpc>
              <a:buFont typeface="+mj-lt"/>
              <a:buAutoNum type="arabicPeriod"/>
            </a:pPr>
            <a:r>
              <a:rPr lang="de-DE" sz="1400" b="1" kern="100" dirty="0">
                <a:effectLst/>
                <a:latin typeface="Calibri" panose="020F0502020204030204" pitchFamily="34" charset="0"/>
                <a:ea typeface="Calibri" panose="020F0502020204030204" pitchFamily="34" charset="0"/>
                <a:cs typeface="Times New Roman" panose="02020603050405020304" pitchFamily="18" charset="0"/>
              </a:rPr>
              <a:t>Objektspeicher:</a:t>
            </a:r>
            <a:r>
              <a:rPr lang="de-DE" sz="1400" kern="100" dirty="0">
                <a:effectLst/>
                <a:latin typeface="Calibri" panose="020F0502020204030204" pitchFamily="34" charset="0"/>
                <a:ea typeface="Calibri" panose="020F0502020204030204" pitchFamily="34" charset="0"/>
                <a:cs typeface="Calibri" panose="020F0502020204030204" pitchFamily="34" charset="0"/>
              </a:rPr>
              <a:t> Eine Art von Cloud-Speicher, der Daten als Objekte speichert. Jedes Objekt enthält die Daten selbst, Metadaten und eine eindeutige Kennung. </a:t>
            </a:r>
          </a:p>
          <a:p>
            <a:pPr marL="342900" lvl="0" indent="-342900">
              <a:lnSpc>
                <a:spcPct val="107000"/>
              </a:lnSpc>
              <a:buFont typeface="+mj-lt"/>
              <a:buAutoNum type="arabicPeriod"/>
            </a:pPr>
            <a:r>
              <a:rPr lang="de-DE" sz="1400" b="1" kern="100" dirty="0">
                <a:effectLst/>
                <a:latin typeface="Calibri" panose="020F0502020204030204" pitchFamily="34" charset="0"/>
                <a:ea typeface="Calibri" panose="020F0502020204030204" pitchFamily="34" charset="0"/>
                <a:cs typeface="Times New Roman" panose="02020603050405020304" pitchFamily="18" charset="0"/>
              </a:rPr>
              <a:t>Dateispeicher:</a:t>
            </a:r>
            <a:r>
              <a:rPr lang="de-DE" sz="1400" kern="100" dirty="0">
                <a:effectLst/>
                <a:latin typeface="Calibri" panose="020F0502020204030204" pitchFamily="34" charset="0"/>
                <a:ea typeface="Calibri" panose="020F0502020204030204" pitchFamily="34" charset="0"/>
                <a:cs typeface="Calibri" panose="020F0502020204030204" pitchFamily="34" charset="0"/>
              </a:rPr>
              <a:t> Dieser Cloud-Speichertyp bietet eine hierarchische Dateistruktur, ähnlich wie bei herkömmlichen Dateisystemen auf Computern.</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de-DE" sz="1400" b="1" kern="100" dirty="0">
                <a:effectLst/>
                <a:latin typeface="Calibri" panose="020F0502020204030204" pitchFamily="34" charset="0"/>
                <a:ea typeface="Calibri" panose="020F0502020204030204" pitchFamily="34" charset="0"/>
                <a:cs typeface="Times New Roman" panose="02020603050405020304" pitchFamily="18" charset="0"/>
              </a:rPr>
              <a:t>Blockspeicher:</a:t>
            </a:r>
            <a:r>
              <a:rPr lang="de-DE" sz="1400" kern="100" dirty="0">
                <a:effectLst/>
                <a:latin typeface="Calibri" panose="020F0502020204030204" pitchFamily="34" charset="0"/>
                <a:ea typeface="Calibri" panose="020F0502020204030204" pitchFamily="34" charset="0"/>
                <a:cs typeface="Calibri" panose="020F0502020204030204" pitchFamily="34" charset="0"/>
              </a:rPr>
              <a:t> In diesem Typ werden Daten in festen Speicherblöcken gespeichert. Blockspeicher bietet schnellen, effizienten Zugriff auf Daten in Blöcken.</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6448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633846" cy="360000"/>
          </a:xfrm>
        </p:spPr>
        <p:txBody>
          <a:bodyPr/>
          <a:lstStyle/>
          <a:p>
            <a:fld id="{629E1D32-139B-4C55-A3C3-B5F4791988C6}" type="slidenum">
              <a:rPr lang="de-DE" smtClean="0"/>
              <a:pPr/>
              <a:t>52</a:t>
            </a:fld>
            <a:endParaRPr lang="de-DE" dirty="0"/>
          </a:p>
        </p:txBody>
      </p:sp>
      <p:sp>
        <p:nvSpPr>
          <p:cNvPr id="7" name="Textfeld 6">
            <a:extLst>
              <a:ext uri="{FF2B5EF4-FFF2-40B4-BE49-F238E27FC236}">
                <a16:creationId xmlns:a16="http://schemas.microsoft.com/office/drawing/2014/main" id="{03A02806-B4F5-E443-932C-BEF9ED519013}"/>
              </a:ext>
            </a:extLst>
          </p:cNvPr>
          <p:cNvSpPr txBox="1"/>
          <p:nvPr/>
        </p:nvSpPr>
        <p:spPr>
          <a:xfrm>
            <a:off x="0" y="108000"/>
            <a:ext cx="9728200" cy="780919"/>
          </a:xfrm>
          <a:prstGeom prst="rect">
            <a:avLst/>
          </a:prstGeom>
          <a:noFill/>
        </p:spPr>
        <p:txBody>
          <a:bodyPr wrap="square" rtlCol="0">
            <a:spAutoFit/>
          </a:bodyPr>
          <a:lstStyle/>
          <a:p>
            <a:pPr>
              <a:lnSpc>
                <a:spcPct val="107000"/>
              </a:lnSpc>
              <a:spcBef>
                <a:spcPts val="1125"/>
              </a:spcBef>
              <a:spcAft>
                <a:spcPts val="1125"/>
              </a:spcAft>
            </a:pPr>
            <a:r>
              <a:rPr lang="en-US" sz="4400" kern="0" dirty="0" err="1">
                <a:effectLst/>
                <a:latin typeface="+mj-lt"/>
                <a:ea typeface="Times New Roman" panose="02020603050405020304" pitchFamily="18" charset="0"/>
                <a:cs typeface="Times New Roman" panose="02020603050405020304" pitchFamily="18" charset="0"/>
              </a:rPr>
              <a:t>Lösung</a:t>
            </a:r>
            <a:endParaRPr lang="en-US" sz="3000" kern="0" dirty="0">
              <a:effectLst/>
              <a:latin typeface="+mj-lt"/>
              <a:ea typeface="Times New Roman" panose="02020603050405020304" pitchFamily="18" charset="0"/>
              <a:cs typeface="Times New Roman" panose="02020603050405020304" pitchFamily="18" charset="0"/>
            </a:endParaRPr>
          </a:p>
        </p:txBody>
      </p:sp>
      <p:sp>
        <p:nvSpPr>
          <p:cNvPr id="2" name="Textfeld 1">
            <a:extLst>
              <a:ext uri="{FF2B5EF4-FFF2-40B4-BE49-F238E27FC236}">
                <a16:creationId xmlns:a16="http://schemas.microsoft.com/office/drawing/2014/main" id="{0492F3A2-EF68-6F2C-06CD-0753FC3D4349}"/>
              </a:ext>
            </a:extLst>
          </p:cNvPr>
          <p:cNvSpPr txBox="1"/>
          <p:nvPr/>
        </p:nvSpPr>
        <p:spPr>
          <a:xfrm>
            <a:off x="76199" y="1555065"/>
            <a:ext cx="6108215" cy="3970318"/>
          </a:xfrm>
          <a:prstGeom prst="rect">
            <a:avLst/>
          </a:prstGeom>
          <a:noFill/>
        </p:spPr>
        <p:txBody>
          <a:bodyPr wrap="square" rtlCol="0">
            <a:spAutoFit/>
          </a:bodyPr>
          <a:lstStyle/>
          <a:p>
            <a:endParaRPr lang="de-DE" dirty="0"/>
          </a:p>
          <a:p>
            <a:endParaRPr lang="de-DE" dirty="0"/>
          </a:p>
          <a:p>
            <a:pPr marL="285750" indent="-285750">
              <a:buFont typeface="Arial" panose="020B0604020202020204" pitchFamily="34" charset="0"/>
              <a:buChar char="•"/>
            </a:pPr>
            <a:r>
              <a:rPr lang="de-DE" dirty="0"/>
              <a:t>Eine Ingenieursfirma möchte es Ihren Mitarbeitern ermöglichen die CAD-Dateien zentral bereitzustellen, sodass alle auf einen Stand zugreifen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Ein Biologie-Institut möchte eine Datenbank aufsetzen und Daten zu verschiedenen Käferarten zu speichern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Ein bekanntes Team von Extremsportlern möchte Videos ihrer Aktionen speichern und zur Wiedergabe im Internet zur Verfügung stellen</a:t>
            </a:r>
          </a:p>
        </p:txBody>
      </p:sp>
      <p:sp>
        <p:nvSpPr>
          <p:cNvPr id="6" name="Textfeld 5">
            <a:extLst>
              <a:ext uri="{FF2B5EF4-FFF2-40B4-BE49-F238E27FC236}">
                <a16:creationId xmlns:a16="http://schemas.microsoft.com/office/drawing/2014/main" id="{31A373DB-F9A5-55D3-9363-3F3B72F532B6}"/>
              </a:ext>
            </a:extLst>
          </p:cNvPr>
          <p:cNvSpPr txBox="1"/>
          <p:nvPr/>
        </p:nvSpPr>
        <p:spPr>
          <a:xfrm>
            <a:off x="6784708" y="2345331"/>
            <a:ext cx="2443054" cy="369332"/>
          </a:xfrm>
          <a:prstGeom prst="rect">
            <a:avLst/>
          </a:prstGeom>
          <a:noFill/>
        </p:spPr>
        <p:txBody>
          <a:bodyPr wrap="square" rtlCol="0">
            <a:spAutoFit/>
          </a:bodyPr>
          <a:lstStyle/>
          <a:p>
            <a:r>
              <a:rPr lang="de-DE" dirty="0"/>
              <a:t>Dateispeicher</a:t>
            </a:r>
          </a:p>
        </p:txBody>
      </p:sp>
      <p:sp>
        <p:nvSpPr>
          <p:cNvPr id="9" name="Textfeld 8">
            <a:extLst>
              <a:ext uri="{FF2B5EF4-FFF2-40B4-BE49-F238E27FC236}">
                <a16:creationId xmlns:a16="http://schemas.microsoft.com/office/drawing/2014/main" id="{AA94C506-5FFC-D762-CB8A-4F6921B893A6}"/>
              </a:ext>
            </a:extLst>
          </p:cNvPr>
          <p:cNvSpPr txBox="1"/>
          <p:nvPr/>
        </p:nvSpPr>
        <p:spPr>
          <a:xfrm>
            <a:off x="6784708" y="3594778"/>
            <a:ext cx="2938644" cy="646331"/>
          </a:xfrm>
          <a:prstGeom prst="rect">
            <a:avLst/>
          </a:prstGeom>
          <a:noFill/>
        </p:spPr>
        <p:txBody>
          <a:bodyPr wrap="square" rtlCol="0">
            <a:spAutoFit/>
          </a:bodyPr>
          <a:lstStyle/>
          <a:p>
            <a:r>
              <a:rPr lang="de-DE" dirty="0"/>
              <a:t>Blockspeicher</a:t>
            </a:r>
          </a:p>
          <a:p>
            <a:endParaRPr lang="de-DE" dirty="0"/>
          </a:p>
        </p:txBody>
      </p:sp>
      <p:sp>
        <p:nvSpPr>
          <p:cNvPr id="10" name="Textfeld 9">
            <a:extLst>
              <a:ext uri="{FF2B5EF4-FFF2-40B4-BE49-F238E27FC236}">
                <a16:creationId xmlns:a16="http://schemas.microsoft.com/office/drawing/2014/main" id="{5B0803B6-ABC0-1DFB-A96E-9A35225D0A30}"/>
              </a:ext>
            </a:extLst>
          </p:cNvPr>
          <p:cNvSpPr txBox="1"/>
          <p:nvPr/>
        </p:nvSpPr>
        <p:spPr>
          <a:xfrm>
            <a:off x="6784708" y="4723223"/>
            <a:ext cx="2938644" cy="646331"/>
          </a:xfrm>
          <a:prstGeom prst="rect">
            <a:avLst/>
          </a:prstGeom>
          <a:noFill/>
        </p:spPr>
        <p:txBody>
          <a:bodyPr wrap="square" rtlCol="0">
            <a:spAutoFit/>
          </a:bodyPr>
          <a:lstStyle/>
          <a:p>
            <a:r>
              <a:rPr lang="de-DE" dirty="0"/>
              <a:t>Objektspeicher</a:t>
            </a:r>
          </a:p>
          <a:p>
            <a:endParaRPr lang="de-DE" dirty="0"/>
          </a:p>
        </p:txBody>
      </p:sp>
    </p:spTree>
    <p:extLst>
      <p:ext uri="{BB962C8B-B14F-4D97-AF65-F5344CB8AC3E}">
        <p14:creationId xmlns:p14="http://schemas.microsoft.com/office/powerpoint/2010/main" val="466192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53</a:t>
            </a:fld>
            <a:endParaRPr lang="de-DE" dirty="0"/>
          </a:p>
        </p:txBody>
      </p:sp>
      <p:sp>
        <p:nvSpPr>
          <p:cNvPr id="6" name="Textfeld 5">
            <a:extLst>
              <a:ext uri="{FF2B5EF4-FFF2-40B4-BE49-F238E27FC236}">
                <a16:creationId xmlns:a16="http://schemas.microsoft.com/office/drawing/2014/main" id="{4F02A836-C652-2EAC-562F-61E0D5F3F5AD}"/>
              </a:ext>
            </a:extLst>
          </p:cNvPr>
          <p:cNvSpPr txBox="1"/>
          <p:nvPr/>
        </p:nvSpPr>
        <p:spPr>
          <a:xfrm>
            <a:off x="1422888" y="2367171"/>
            <a:ext cx="9346223" cy="2123658"/>
          </a:xfrm>
          <a:prstGeom prst="rect">
            <a:avLst/>
          </a:prstGeom>
          <a:noFill/>
        </p:spPr>
        <p:txBody>
          <a:bodyPr wrap="square" rtlCol="0">
            <a:spAutoFit/>
          </a:bodyPr>
          <a:lstStyle/>
          <a:p>
            <a:r>
              <a:rPr lang="de-DE" sz="6600" dirty="0"/>
              <a:t>Datenverarbeitung &amp; Analytik in der Cloud</a:t>
            </a:r>
          </a:p>
        </p:txBody>
      </p:sp>
    </p:spTree>
    <p:extLst>
      <p:ext uri="{BB962C8B-B14F-4D97-AF65-F5344CB8AC3E}">
        <p14:creationId xmlns:p14="http://schemas.microsoft.com/office/powerpoint/2010/main" val="497031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Autofit/>
          </a:bodyPr>
          <a:lstStyle/>
          <a:p>
            <a:pPr algn="l"/>
            <a:r>
              <a:rPr lang="de-DE" sz="3600" dirty="0"/>
              <a:t>Lokale Datenverarbeitung &amp; Analytik</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54</a:t>
            </a:fld>
            <a:endParaRPr lang="de-DE" dirty="0"/>
          </a:p>
        </p:txBody>
      </p:sp>
      <p:sp>
        <p:nvSpPr>
          <p:cNvPr id="11" name="Google Shape;601;p45">
            <a:extLst>
              <a:ext uri="{FF2B5EF4-FFF2-40B4-BE49-F238E27FC236}">
                <a16:creationId xmlns:a16="http://schemas.microsoft.com/office/drawing/2014/main" id="{51E77955-7320-26B8-48D9-3D72A9CC80AC}"/>
              </a:ext>
            </a:extLst>
          </p:cNvPr>
          <p:cNvSpPr txBox="1">
            <a:spLocks/>
          </p:cNvSpPr>
          <p:nvPr/>
        </p:nvSpPr>
        <p:spPr>
          <a:xfrm>
            <a:off x="7177736" y="2342584"/>
            <a:ext cx="5144800" cy="4155416"/>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e-DE" sz="2400" dirty="0">
                <a:latin typeface="Roboto" panose="02000000000000000000" pitchFamily="2" charset="0"/>
                <a:ea typeface="Roboto" panose="02000000000000000000" pitchFamily="2" charset="0"/>
                <a:cs typeface="Roboto" panose="02000000000000000000" pitchFamily="2" charset="0"/>
              </a:rPr>
              <a:t>Vorteile:</a:t>
            </a:r>
          </a:p>
          <a:p>
            <a:pPr marL="342900" indent="-342900">
              <a:buFont typeface="Arial" panose="020B0604020202020204" pitchFamily="34" charset="0"/>
              <a:buChar char="•"/>
            </a:pPr>
            <a:r>
              <a:rPr lang="de-DE" sz="2400" dirty="0"/>
              <a:t>Vollständige Kontrolle</a:t>
            </a:r>
          </a:p>
          <a:p>
            <a:pPr marL="342900" indent="-342900">
              <a:buFont typeface="Arial" panose="020B0604020202020204" pitchFamily="34" charset="0"/>
              <a:buChar char="•"/>
            </a:pPr>
            <a:r>
              <a:rPr lang="de-DE" sz="2400" dirty="0"/>
              <a:t>Lokale Datenspeicherungen</a:t>
            </a:r>
          </a:p>
          <a:p>
            <a:endParaRPr lang="de-DE" sz="2400" dirty="0">
              <a:latin typeface="Roboto" panose="02000000000000000000" pitchFamily="2" charset="0"/>
              <a:ea typeface="Roboto" panose="02000000000000000000" pitchFamily="2" charset="0"/>
              <a:cs typeface="Roboto" panose="02000000000000000000" pitchFamily="2" charset="0"/>
            </a:endParaRPr>
          </a:p>
          <a:p>
            <a:r>
              <a:rPr lang="de-DE" sz="2400" dirty="0">
                <a:latin typeface="Roboto" panose="02000000000000000000" pitchFamily="2" charset="0"/>
                <a:ea typeface="Roboto" panose="02000000000000000000" pitchFamily="2" charset="0"/>
                <a:cs typeface="Roboto" panose="02000000000000000000" pitchFamily="2" charset="0"/>
              </a:rPr>
              <a:t>Nachteile:</a:t>
            </a:r>
          </a:p>
          <a:p>
            <a:pPr marL="342900" indent="-342900">
              <a:buFont typeface="Arial" panose="020B0604020202020204" pitchFamily="34" charset="0"/>
              <a:buChar char="•"/>
            </a:pPr>
            <a:r>
              <a:rPr lang="de-DE" sz="2400" dirty="0"/>
              <a:t>Regelmäßige Wartung</a:t>
            </a:r>
          </a:p>
          <a:p>
            <a:pPr marL="342900" indent="-342900">
              <a:buFont typeface="Arial" panose="020B0604020202020204" pitchFamily="34" charset="0"/>
              <a:buChar char="•"/>
            </a:pPr>
            <a:r>
              <a:rPr lang="de-DE" sz="2400" dirty="0"/>
              <a:t>Investition in Hard- &amp; Software</a:t>
            </a:r>
          </a:p>
          <a:p>
            <a:pPr algn="ctr"/>
            <a:endParaRPr lang="de-DE" sz="2489" dirty="0">
              <a:latin typeface="Roboto" panose="02000000000000000000" pitchFamily="2" charset="0"/>
              <a:ea typeface="Roboto" panose="02000000000000000000" pitchFamily="2" charset="0"/>
              <a:cs typeface="Roboto" panose="02000000000000000000" pitchFamily="2" charset="0"/>
            </a:endParaRPr>
          </a:p>
        </p:txBody>
      </p:sp>
      <p:pic>
        <p:nvPicPr>
          <p:cNvPr id="12" name="Grafik 11" descr="Ein Bild, das Text, Screenshot, violett, Grafiken enthält.&#10;&#10;Automatisch generierte Beschreibung">
            <a:extLst>
              <a:ext uri="{FF2B5EF4-FFF2-40B4-BE49-F238E27FC236}">
                <a16:creationId xmlns:a16="http://schemas.microsoft.com/office/drawing/2014/main" id="{0EB6B905-7512-B4A4-1F44-2E37B28CC028}"/>
              </a:ext>
            </a:extLst>
          </p:cNvPr>
          <p:cNvPicPr>
            <a:picLocks noChangeAspect="1"/>
          </p:cNvPicPr>
          <p:nvPr/>
        </p:nvPicPr>
        <p:blipFill rotWithShape="1">
          <a:blip r:embed="rId3">
            <a:extLst>
              <a:ext uri="{28A0092B-C50C-407E-A947-70E740481C1C}">
                <a14:useLocalDpi xmlns:a14="http://schemas.microsoft.com/office/drawing/2010/main" val="0"/>
              </a:ext>
            </a:extLst>
          </a:blip>
          <a:srcRect l="-39002" r="40013"/>
          <a:stretch/>
        </p:blipFill>
        <p:spPr>
          <a:xfrm>
            <a:off x="-2580008" y="1692047"/>
            <a:ext cx="6984969" cy="3473905"/>
          </a:xfrm>
          <a:prstGeom prst="flowChartInputOutput">
            <a:avLst/>
          </a:prstGeom>
          <a:ln>
            <a:noFill/>
          </a:ln>
          <a:effectLst>
            <a:outerShdw blurRad="292100" dist="139700" dir="2700000" algn="tl" rotWithShape="0">
              <a:srgbClr val="333333">
                <a:alpha val="65000"/>
              </a:srgbClr>
            </a:outerShdw>
          </a:effectLst>
        </p:spPr>
      </p:pic>
      <p:pic>
        <p:nvPicPr>
          <p:cNvPr id="13" name="Grafik 12" descr="Ein Bild, das Text, Screenshot, violett, Grafiken enthält.&#10;&#10;Automatisch generierte Beschreibung">
            <a:extLst>
              <a:ext uri="{FF2B5EF4-FFF2-40B4-BE49-F238E27FC236}">
                <a16:creationId xmlns:a16="http://schemas.microsoft.com/office/drawing/2014/main" id="{9ADDF636-DCF0-2ED7-C24D-F43340740189}"/>
              </a:ext>
            </a:extLst>
          </p:cNvPr>
          <p:cNvPicPr>
            <a:picLocks noChangeAspect="1"/>
          </p:cNvPicPr>
          <p:nvPr/>
        </p:nvPicPr>
        <p:blipFill rotWithShape="1">
          <a:blip r:embed="rId3">
            <a:extLst>
              <a:ext uri="{28A0092B-C50C-407E-A947-70E740481C1C}">
                <a14:useLocalDpi xmlns:a14="http://schemas.microsoft.com/office/drawing/2010/main" val="0"/>
              </a:ext>
            </a:extLst>
          </a:blip>
          <a:srcRect l="40132" r="-39758"/>
          <a:stretch/>
        </p:blipFill>
        <p:spPr>
          <a:xfrm>
            <a:off x="3177857" y="1806363"/>
            <a:ext cx="6572279" cy="3247758"/>
          </a:xfrm>
          <a:prstGeom prst="flowChartInputOutpu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1926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Autofit/>
          </a:bodyPr>
          <a:lstStyle/>
          <a:p>
            <a:pPr algn="l"/>
            <a:r>
              <a:rPr lang="de-DE" sz="3600" dirty="0"/>
              <a:t>Datenverarbeitung &amp; Analytik in der Cloud</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55</a:t>
            </a:fld>
            <a:endParaRPr lang="de-DE" dirty="0"/>
          </a:p>
        </p:txBody>
      </p:sp>
      <p:sp>
        <p:nvSpPr>
          <p:cNvPr id="11" name="Google Shape;601;p45">
            <a:extLst>
              <a:ext uri="{FF2B5EF4-FFF2-40B4-BE49-F238E27FC236}">
                <a16:creationId xmlns:a16="http://schemas.microsoft.com/office/drawing/2014/main" id="{51E77955-7320-26B8-48D9-3D72A9CC80AC}"/>
              </a:ext>
            </a:extLst>
          </p:cNvPr>
          <p:cNvSpPr txBox="1">
            <a:spLocks/>
          </p:cNvSpPr>
          <p:nvPr/>
        </p:nvSpPr>
        <p:spPr>
          <a:xfrm>
            <a:off x="206828" y="1805121"/>
            <a:ext cx="5144800" cy="324775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de-DE" sz="2400" dirty="0">
                <a:latin typeface="Roboto" panose="02000000000000000000" pitchFamily="2" charset="0"/>
                <a:ea typeface="Roboto" panose="02000000000000000000" pitchFamily="2" charset="0"/>
                <a:cs typeface="Roboto" panose="02000000000000000000" pitchFamily="2" charset="0"/>
              </a:rPr>
              <a:t>Vorteile:</a:t>
            </a:r>
          </a:p>
          <a:p>
            <a:pPr marL="342900" indent="-342900">
              <a:buFont typeface="Arial" panose="020B0604020202020204" pitchFamily="34" charset="0"/>
              <a:buChar char="•"/>
            </a:pPr>
            <a:r>
              <a:rPr lang="de-DE" sz="2400" dirty="0"/>
              <a:t>Hohe Skalierbarkeit</a:t>
            </a:r>
          </a:p>
          <a:p>
            <a:pPr marL="342900" indent="-342900">
              <a:buFont typeface="Arial" panose="020B0604020202020204" pitchFamily="34" charset="0"/>
              <a:buChar char="•"/>
            </a:pPr>
            <a:r>
              <a:rPr lang="de-DE" sz="2400" dirty="0"/>
              <a:t>Fortschrittliche Tools</a:t>
            </a:r>
          </a:p>
          <a:p>
            <a:endParaRPr lang="de-DE" sz="2400" dirty="0">
              <a:latin typeface="Roboto" panose="02000000000000000000" pitchFamily="2" charset="0"/>
              <a:ea typeface="Roboto" panose="02000000000000000000" pitchFamily="2" charset="0"/>
              <a:cs typeface="Roboto" panose="02000000000000000000" pitchFamily="2" charset="0"/>
            </a:endParaRPr>
          </a:p>
          <a:p>
            <a:r>
              <a:rPr lang="de-DE" sz="2400" dirty="0">
                <a:latin typeface="Roboto" panose="02000000000000000000" pitchFamily="2" charset="0"/>
                <a:ea typeface="Roboto" panose="02000000000000000000" pitchFamily="2" charset="0"/>
                <a:cs typeface="Roboto" panose="02000000000000000000" pitchFamily="2" charset="0"/>
              </a:rPr>
              <a:t>Nachteile:</a:t>
            </a:r>
          </a:p>
          <a:p>
            <a:pPr marL="342900" indent="-342900">
              <a:buFont typeface="Arial" panose="020B0604020202020204" pitchFamily="34" charset="0"/>
              <a:buChar char="•"/>
            </a:pPr>
            <a:r>
              <a:rPr lang="de-DE" sz="2400" dirty="0"/>
              <a:t>Abhängigkeit zu Cloudprovider</a:t>
            </a:r>
          </a:p>
          <a:p>
            <a:pPr marL="342900" indent="-342900">
              <a:buFont typeface="Arial" panose="020B0604020202020204" pitchFamily="34" charset="0"/>
              <a:buChar char="•"/>
            </a:pPr>
            <a:r>
              <a:rPr lang="de-DE" sz="2400" dirty="0"/>
              <a:t>Mögliche Sicherheitsbedenken</a:t>
            </a:r>
          </a:p>
          <a:p>
            <a:pPr algn="ctr"/>
            <a:endParaRPr lang="de-DE" sz="2489" dirty="0">
              <a:latin typeface="Roboto" panose="02000000000000000000" pitchFamily="2" charset="0"/>
              <a:ea typeface="Roboto" panose="02000000000000000000" pitchFamily="2" charset="0"/>
              <a:cs typeface="Roboto" panose="02000000000000000000" pitchFamily="2" charset="0"/>
            </a:endParaRPr>
          </a:p>
        </p:txBody>
      </p:sp>
      <p:pic>
        <p:nvPicPr>
          <p:cNvPr id="6" name="Grafik 5" descr="Ein Bild, das Text, Screenshot, violett, Grafiken enthält.&#10;&#10;Automatisch generierte Beschreibung">
            <a:extLst>
              <a:ext uri="{FF2B5EF4-FFF2-40B4-BE49-F238E27FC236}">
                <a16:creationId xmlns:a16="http://schemas.microsoft.com/office/drawing/2014/main" id="{DE49A8A5-6471-74E7-4F47-D5E3C3070788}"/>
              </a:ext>
            </a:extLst>
          </p:cNvPr>
          <p:cNvPicPr>
            <a:picLocks noChangeAspect="1"/>
          </p:cNvPicPr>
          <p:nvPr/>
        </p:nvPicPr>
        <p:blipFill rotWithShape="1">
          <a:blip r:embed="rId3">
            <a:extLst>
              <a:ext uri="{28A0092B-C50C-407E-A947-70E740481C1C}">
                <a14:useLocalDpi xmlns:a14="http://schemas.microsoft.com/office/drawing/2010/main" val="0"/>
              </a:ext>
            </a:extLst>
          </a:blip>
          <a:srcRect l="-39002" r="40013"/>
          <a:stretch/>
        </p:blipFill>
        <p:spPr>
          <a:xfrm>
            <a:off x="2449194" y="1953837"/>
            <a:ext cx="6530256" cy="3247758"/>
          </a:xfrm>
          <a:prstGeom prst="flowChartInputOutput">
            <a:avLst/>
          </a:prstGeom>
          <a:ln>
            <a:noFill/>
          </a:ln>
          <a:effectLst>
            <a:outerShdw blurRad="292100" dist="139700" dir="2700000" algn="tl" rotWithShape="0">
              <a:srgbClr val="333333">
                <a:alpha val="65000"/>
              </a:srgbClr>
            </a:outerShdw>
          </a:effectLst>
        </p:spPr>
      </p:pic>
      <p:pic>
        <p:nvPicPr>
          <p:cNvPr id="7" name="Grafik 6" descr="Ein Bild, das Text, Screenshot, violett, Grafiken enthält.&#10;&#10;Automatisch generierte Beschreibung">
            <a:extLst>
              <a:ext uri="{FF2B5EF4-FFF2-40B4-BE49-F238E27FC236}">
                <a16:creationId xmlns:a16="http://schemas.microsoft.com/office/drawing/2014/main" id="{D4EC1929-0631-DC51-1826-3DB627762B1C}"/>
              </a:ext>
            </a:extLst>
          </p:cNvPr>
          <p:cNvPicPr>
            <a:picLocks noChangeAspect="1"/>
          </p:cNvPicPr>
          <p:nvPr/>
        </p:nvPicPr>
        <p:blipFill rotWithShape="1">
          <a:blip r:embed="rId3">
            <a:extLst>
              <a:ext uri="{28A0092B-C50C-407E-A947-70E740481C1C}">
                <a14:useLocalDpi xmlns:a14="http://schemas.microsoft.com/office/drawing/2010/main" val="0"/>
              </a:ext>
            </a:extLst>
          </a:blip>
          <a:srcRect l="40132" r="-39758"/>
          <a:stretch/>
        </p:blipFill>
        <p:spPr>
          <a:xfrm>
            <a:off x="7670475" y="1805121"/>
            <a:ext cx="7174175" cy="3545191"/>
          </a:xfrm>
          <a:prstGeom prst="flowChartInputOutpu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9046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Amazon Web Services Cloud</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56</a:t>
            </a:fld>
            <a:endParaRPr lang="de-DE" dirty="0"/>
          </a:p>
        </p:txBody>
      </p:sp>
      <p:pic>
        <p:nvPicPr>
          <p:cNvPr id="9" name="Grafik 8" descr="Ein Bild, das Schrift, Logo, Grafiken, Symbol enthält.&#10;&#10;Automatisch generierte Beschreibung">
            <a:extLst>
              <a:ext uri="{FF2B5EF4-FFF2-40B4-BE49-F238E27FC236}">
                <a16:creationId xmlns:a16="http://schemas.microsoft.com/office/drawing/2014/main" id="{91EC0991-CE03-F6AD-C935-DA61F33C5EED}"/>
              </a:ext>
            </a:extLst>
          </p:cNvPr>
          <p:cNvPicPr>
            <a:picLocks noChangeAspect="1"/>
          </p:cNvPicPr>
          <p:nvPr/>
        </p:nvPicPr>
        <p:blipFill rotWithShape="1">
          <a:blip r:embed="rId3">
            <a:extLst>
              <a:ext uri="{28A0092B-C50C-407E-A947-70E740481C1C}">
                <a14:useLocalDpi xmlns:a14="http://schemas.microsoft.com/office/drawing/2010/main" val="0"/>
              </a:ext>
            </a:extLst>
          </a:blip>
          <a:srcRect b="2515"/>
          <a:stretch/>
        </p:blipFill>
        <p:spPr>
          <a:xfrm>
            <a:off x="2192274" y="1431077"/>
            <a:ext cx="7807452" cy="3995845"/>
          </a:xfrm>
          <a:prstGeom prst="rect">
            <a:avLst/>
          </a:prstGeom>
        </p:spPr>
      </p:pic>
    </p:spTree>
    <p:extLst>
      <p:ext uri="{BB962C8B-B14F-4D97-AF65-F5344CB8AC3E}">
        <p14:creationId xmlns:p14="http://schemas.microsoft.com/office/powerpoint/2010/main" val="2872084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fontScale="90000"/>
          </a:bodyPr>
          <a:lstStyle/>
          <a:p>
            <a:pPr algn="l"/>
            <a:r>
              <a:rPr lang="de-DE" sz="4400" dirty="0"/>
              <a:t>Amazon Web Services Cloud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57</a:t>
            </a:fld>
            <a:endParaRPr lang="de-DE" dirty="0"/>
          </a:p>
        </p:txBody>
      </p:sp>
      <p:sp>
        <p:nvSpPr>
          <p:cNvPr id="6" name="Textfeld 5">
            <a:extLst>
              <a:ext uri="{FF2B5EF4-FFF2-40B4-BE49-F238E27FC236}">
                <a16:creationId xmlns:a16="http://schemas.microsoft.com/office/drawing/2014/main" id="{3FBF6CC5-82B5-5478-0018-8C776F29C367}"/>
              </a:ext>
            </a:extLst>
          </p:cNvPr>
          <p:cNvSpPr txBox="1"/>
          <p:nvPr/>
        </p:nvSpPr>
        <p:spPr>
          <a:xfrm>
            <a:off x="2423796" y="2228831"/>
            <a:ext cx="7344408" cy="1631216"/>
          </a:xfrm>
          <a:prstGeom prst="rect">
            <a:avLst/>
          </a:prstGeom>
          <a:noFill/>
        </p:spPr>
        <p:txBody>
          <a:bodyPr wrap="square" rtlCol="0">
            <a:spAutoFit/>
          </a:bodyPr>
          <a:lstStyle/>
          <a:p>
            <a:pPr marL="342900" indent="-342900">
              <a:buFont typeface="Arial" panose="020B0604020202020204" pitchFamily="34" charset="0"/>
              <a:buChar char="•"/>
            </a:pPr>
            <a:r>
              <a:rPr lang="de-DE" sz="2000" dirty="0"/>
              <a:t>Marktführer in der Cloud-Computing-Branche</a:t>
            </a:r>
          </a:p>
          <a:p>
            <a:pPr marL="342900" indent="-342900">
              <a:buFont typeface="Arial" panose="020B0604020202020204" pitchFamily="34" charset="0"/>
              <a:buChar char="•"/>
            </a:pPr>
            <a:r>
              <a:rPr lang="de-DE" sz="2000" dirty="0"/>
              <a:t>Größter Funktions-/Dienstumfang (EC2, S3, RDS)</a:t>
            </a:r>
          </a:p>
          <a:p>
            <a:pPr marL="342900" indent="-342900">
              <a:buFont typeface="Arial" panose="020B0604020202020204" pitchFamily="34" charset="0"/>
              <a:buChar char="•"/>
            </a:pPr>
            <a:r>
              <a:rPr lang="de-DE" sz="2000" dirty="0"/>
              <a:t>Beliebt bei Startups, Mittelständischen- &amp; Großunternehmen</a:t>
            </a:r>
          </a:p>
          <a:p>
            <a:pPr marL="342900" indent="-342900">
              <a:buFont typeface="Arial" panose="020B0604020202020204" pitchFamily="34" charset="0"/>
              <a:buChar char="•"/>
            </a:pPr>
            <a:r>
              <a:rPr lang="de-DE" sz="2000" dirty="0"/>
              <a:t>Starker Fokus auf Sicherheit &amp; Compliance</a:t>
            </a:r>
          </a:p>
          <a:p>
            <a:pPr marL="342900" indent="-342900">
              <a:buFont typeface="Arial" panose="020B0604020202020204" pitchFamily="34" charset="0"/>
              <a:buChar char="•"/>
            </a:pPr>
            <a:r>
              <a:rPr lang="de-DE" sz="2000" dirty="0"/>
              <a:t>Evtl. schwieriger Einstieg</a:t>
            </a:r>
          </a:p>
        </p:txBody>
      </p:sp>
    </p:spTree>
    <p:extLst>
      <p:ext uri="{BB962C8B-B14F-4D97-AF65-F5344CB8AC3E}">
        <p14:creationId xmlns:p14="http://schemas.microsoft.com/office/powerpoint/2010/main" val="2368101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Microsoft Azure Cloud</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58</a:t>
            </a:fld>
            <a:endParaRPr lang="de-DE" dirty="0"/>
          </a:p>
        </p:txBody>
      </p:sp>
      <p:pic>
        <p:nvPicPr>
          <p:cNvPr id="7" name="Grafik 6" descr="Ein Bild, das Schrift, Logo, Grafiken, weiß enthält.&#10;&#10;Automatisch generierte Beschreibung">
            <a:extLst>
              <a:ext uri="{FF2B5EF4-FFF2-40B4-BE49-F238E27FC236}">
                <a16:creationId xmlns:a16="http://schemas.microsoft.com/office/drawing/2014/main" id="{7EC4D51E-179F-621C-FB76-C8D54321822A}"/>
              </a:ext>
            </a:extLst>
          </p:cNvPr>
          <p:cNvPicPr>
            <a:picLocks noChangeAspect="1"/>
          </p:cNvPicPr>
          <p:nvPr/>
        </p:nvPicPr>
        <p:blipFill rotWithShape="1">
          <a:blip r:embed="rId3">
            <a:extLst>
              <a:ext uri="{28A0092B-C50C-407E-A947-70E740481C1C}">
                <a14:useLocalDpi xmlns:a14="http://schemas.microsoft.com/office/drawing/2010/main" val="0"/>
              </a:ext>
            </a:extLst>
          </a:blip>
          <a:srcRect t="16013"/>
          <a:stretch/>
        </p:blipFill>
        <p:spPr>
          <a:xfrm>
            <a:off x="1381989" y="1837764"/>
            <a:ext cx="9227129" cy="4359147"/>
          </a:xfrm>
          <a:prstGeom prst="rect">
            <a:avLst/>
          </a:prstGeom>
        </p:spPr>
      </p:pic>
    </p:spTree>
    <p:extLst>
      <p:ext uri="{BB962C8B-B14F-4D97-AF65-F5344CB8AC3E}">
        <p14:creationId xmlns:p14="http://schemas.microsoft.com/office/powerpoint/2010/main" val="3976973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Microsoft Azure Cloud</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59</a:t>
            </a:fld>
            <a:endParaRPr lang="de-DE" dirty="0"/>
          </a:p>
        </p:txBody>
      </p:sp>
      <p:sp>
        <p:nvSpPr>
          <p:cNvPr id="6" name="Textfeld 5">
            <a:extLst>
              <a:ext uri="{FF2B5EF4-FFF2-40B4-BE49-F238E27FC236}">
                <a16:creationId xmlns:a16="http://schemas.microsoft.com/office/drawing/2014/main" id="{3FBF6CC5-82B5-5478-0018-8C776F29C367}"/>
              </a:ext>
            </a:extLst>
          </p:cNvPr>
          <p:cNvSpPr txBox="1"/>
          <p:nvPr/>
        </p:nvSpPr>
        <p:spPr>
          <a:xfrm>
            <a:off x="1776471" y="2192972"/>
            <a:ext cx="8639057" cy="1938992"/>
          </a:xfrm>
          <a:prstGeom prst="rect">
            <a:avLst/>
          </a:prstGeom>
          <a:noFill/>
        </p:spPr>
        <p:txBody>
          <a:bodyPr wrap="square" rtlCol="0">
            <a:spAutoFit/>
          </a:bodyPr>
          <a:lstStyle/>
          <a:p>
            <a:pPr marL="342900" indent="-342900">
              <a:buFont typeface="Arial" panose="020B0604020202020204" pitchFamily="34" charset="0"/>
              <a:buChar char="•"/>
            </a:pPr>
            <a:r>
              <a:rPr lang="de-DE" sz="2000" dirty="0"/>
              <a:t>Zweitgrößter Cloudprovider</a:t>
            </a:r>
          </a:p>
          <a:p>
            <a:pPr marL="342900" indent="-342900">
              <a:buFont typeface="Arial" panose="020B0604020202020204" pitchFamily="34" charset="0"/>
              <a:buChar char="•"/>
            </a:pPr>
            <a:r>
              <a:rPr lang="de-DE" sz="2000" dirty="0"/>
              <a:t>Nahtlose Integration anderer Microsoft Produkte (Office 365, SharePoint)</a:t>
            </a:r>
          </a:p>
          <a:p>
            <a:pPr marL="342900" indent="-342900">
              <a:buFont typeface="Arial" panose="020B0604020202020204" pitchFamily="34" charset="0"/>
              <a:buChar char="•"/>
            </a:pPr>
            <a:r>
              <a:rPr lang="de-DE" sz="2000" dirty="0"/>
              <a:t>Gute Unterstützung für Entwickler (Visual Studio, Azure </a:t>
            </a:r>
            <a:r>
              <a:rPr lang="de-DE" sz="2000" dirty="0" err="1"/>
              <a:t>DevOps</a:t>
            </a:r>
            <a:r>
              <a:rPr lang="de-DE" sz="2000" dirty="0"/>
              <a:t>)</a:t>
            </a:r>
          </a:p>
          <a:p>
            <a:pPr marL="342900" indent="-342900">
              <a:buFont typeface="Arial" panose="020B0604020202020204" pitchFamily="34" charset="0"/>
              <a:buChar char="•"/>
            </a:pPr>
            <a:r>
              <a:rPr lang="de-DE" sz="2000" dirty="0"/>
              <a:t>Wird als Hybrid-Cloud eingesetzt</a:t>
            </a:r>
          </a:p>
          <a:p>
            <a:pPr marL="342900" indent="-342900">
              <a:buFont typeface="Arial" panose="020B0604020202020204" pitchFamily="34" charset="0"/>
              <a:buChar char="•"/>
            </a:pPr>
            <a:r>
              <a:rPr lang="de-DE" sz="2000" dirty="0"/>
              <a:t>Starker Fokus auf Anwendung in Enterprise-Umgebungen</a:t>
            </a:r>
          </a:p>
          <a:p>
            <a:pPr marL="342900" indent="-342900">
              <a:buFont typeface="Arial" panose="020B0604020202020204" pitchFamily="34" charset="0"/>
              <a:buChar char="•"/>
            </a:pPr>
            <a:r>
              <a:rPr lang="de-DE" sz="2000" dirty="0"/>
              <a:t>Vergleichsweise wenig Dokumentation</a:t>
            </a:r>
          </a:p>
        </p:txBody>
      </p:sp>
    </p:spTree>
    <p:extLst>
      <p:ext uri="{BB962C8B-B14F-4D97-AF65-F5344CB8AC3E}">
        <p14:creationId xmlns:p14="http://schemas.microsoft.com/office/powerpoint/2010/main" val="364629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5230" y="100027"/>
            <a:ext cx="9269387" cy="938947"/>
          </a:xfrm>
        </p:spPr>
        <p:txBody>
          <a:bodyPr>
            <a:normAutofit/>
          </a:bodyPr>
          <a:lstStyle/>
          <a:p>
            <a:pPr algn="l"/>
            <a:r>
              <a:rPr lang="de-DE" sz="4400" dirty="0"/>
              <a:t>Was ist Cloud Computing</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6</a:t>
            </a:fld>
            <a:endParaRPr lang="de-DE" dirty="0"/>
          </a:p>
        </p:txBody>
      </p:sp>
      <p:sp>
        <p:nvSpPr>
          <p:cNvPr id="6" name="Textfeld 5">
            <a:extLst>
              <a:ext uri="{FF2B5EF4-FFF2-40B4-BE49-F238E27FC236}">
                <a16:creationId xmlns:a16="http://schemas.microsoft.com/office/drawing/2014/main" id="{4F02A836-C652-2EAC-562F-61E0D5F3F5AD}"/>
              </a:ext>
            </a:extLst>
          </p:cNvPr>
          <p:cNvSpPr txBox="1"/>
          <p:nvPr/>
        </p:nvSpPr>
        <p:spPr>
          <a:xfrm>
            <a:off x="652494" y="2614325"/>
            <a:ext cx="5621412" cy="2308324"/>
          </a:xfrm>
          <a:prstGeom prst="rect">
            <a:avLst/>
          </a:prstGeom>
          <a:noFill/>
        </p:spPr>
        <p:txBody>
          <a:bodyPr wrap="square" rtlCol="0">
            <a:spAutoFit/>
          </a:bodyPr>
          <a:lstStyle/>
          <a:p>
            <a:pPr marL="342900" indent="-342900">
              <a:buFont typeface="+mj-lt"/>
              <a:buAutoNum type="arabicPeriod"/>
            </a:pPr>
            <a:r>
              <a:rPr lang="de-DE" dirty="0"/>
              <a:t>Definition</a:t>
            </a:r>
            <a:br>
              <a:rPr lang="de-DE" dirty="0"/>
            </a:br>
            <a:r>
              <a:rPr lang="de-DE" dirty="0"/>
              <a:t>"Cloud Computing bezeichnet das Bereitstellen von IT-Ressourcen (wie Server, Speicher, Datenbanken, Netzwerkkomponenten, Software, Analysefunktionen) über das Internet („die Cloud“) auf Abruf und mit flexibler Skalierung."</a:t>
            </a:r>
          </a:p>
        </p:txBody>
      </p:sp>
      <p:pic>
        <p:nvPicPr>
          <p:cNvPr id="7" name="Grafik 6">
            <a:extLst>
              <a:ext uri="{FF2B5EF4-FFF2-40B4-BE49-F238E27FC236}">
                <a16:creationId xmlns:a16="http://schemas.microsoft.com/office/drawing/2014/main" id="{1B9CD3EF-BCE5-A579-6BE8-0195BF541204}"/>
              </a:ext>
            </a:extLst>
          </p:cNvPr>
          <p:cNvPicPr>
            <a:picLocks noChangeAspect="1"/>
          </p:cNvPicPr>
          <p:nvPr/>
        </p:nvPicPr>
        <p:blipFill>
          <a:blip r:embed="rId2"/>
          <a:stretch>
            <a:fillRect/>
          </a:stretch>
        </p:blipFill>
        <p:spPr>
          <a:xfrm>
            <a:off x="5832602" y="1038974"/>
            <a:ext cx="5706904" cy="5167423"/>
          </a:xfrm>
          <a:prstGeom prst="rect">
            <a:avLst/>
          </a:prstGeom>
        </p:spPr>
      </p:pic>
    </p:spTree>
    <p:extLst>
      <p:ext uri="{BB962C8B-B14F-4D97-AF65-F5344CB8AC3E}">
        <p14:creationId xmlns:p14="http://schemas.microsoft.com/office/powerpoint/2010/main" val="341100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Google Cloud </a:t>
            </a:r>
            <a:r>
              <a:rPr lang="de-DE" sz="4400" dirty="0" err="1"/>
              <a:t>Platform</a:t>
            </a:r>
            <a:r>
              <a:rPr lang="de-DE" sz="4400" dirty="0"/>
              <a:t> (GCP)</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60</a:t>
            </a:fld>
            <a:endParaRPr lang="de-DE" dirty="0"/>
          </a:p>
        </p:txBody>
      </p:sp>
      <p:pic>
        <p:nvPicPr>
          <p:cNvPr id="7" name="Grafik 6" descr="Ein Bild, das Grafiken, Grafikdesign, Clipart, Schrift enthält.&#10;&#10;Automatisch generierte Beschreibung">
            <a:extLst>
              <a:ext uri="{FF2B5EF4-FFF2-40B4-BE49-F238E27FC236}">
                <a16:creationId xmlns:a16="http://schemas.microsoft.com/office/drawing/2014/main" id="{F89EE49F-C3A8-4B15-FBD7-3D13D0868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12" y="1621807"/>
            <a:ext cx="7575176" cy="4261037"/>
          </a:xfrm>
          <a:prstGeom prst="rect">
            <a:avLst/>
          </a:prstGeom>
        </p:spPr>
      </p:pic>
    </p:spTree>
    <p:extLst>
      <p:ext uri="{BB962C8B-B14F-4D97-AF65-F5344CB8AC3E}">
        <p14:creationId xmlns:p14="http://schemas.microsoft.com/office/powerpoint/2010/main" val="4133243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Google Cloud </a:t>
            </a:r>
            <a:r>
              <a:rPr lang="de-DE" sz="4400" dirty="0" err="1"/>
              <a:t>Platform</a:t>
            </a:r>
            <a:r>
              <a:rPr lang="de-DE" sz="4400" dirty="0"/>
              <a:t> (GCP)</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a:t>23. Januar 2024</a:t>
            </a:r>
            <a:endParaRPr lang="de-DE" dirty="0"/>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a:t>Fabian Diehl &amp; Lorenz Kley &amp; Sebastian Heuel</a:t>
            </a:r>
            <a:endParaRPr lang="de-DE" dirty="0"/>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61</a:t>
            </a:fld>
            <a:endParaRPr lang="de-DE" dirty="0"/>
          </a:p>
        </p:txBody>
      </p:sp>
      <p:sp>
        <p:nvSpPr>
          <p:cNvPr id="6" name="Textfeld 5">
            <a:extLst>
              <a:ext uri="{FF2B5EF4-FFF2-40B4-BE49-F238E27FC236}">
                <a16:creationId xmlns:a16="http://schemas.microsoft.com/office/drawing/2014/main" id="{3FBF6CC5-82B5-5478-0018-8C776F29C367}"/>
              </a:ext>
            </a:extLst>
          </p:cNvPr>
          <p:cNvSpPr txBox="1"/>
          <p:nvPr/>
        </p:nvSpPr>
        <p:spPr>
          <a:xfrm>
            <a:off x="2423796" y="2228831"/>
            <a:ext cx="7344408" cy="1631216"/>
          </a:xfrm>
          <a:prstGeom prst="rect">
            <a:avLst/>
          </a:prstGeom>
          <a:noFill/>
        </p:spPr>
        <p:txBody>
          <a:bodyPr wrap="square" rtlCol="0">
            <a:spAutoFit/>
          </a:bodyPr>
          <a:lstStyle/>
          <a:p>
            <a:pPr marL="342900" indent="-342900">
              <a:buFont typeface="Arial" panose="020B0604020202020204" pitchFamily="34" charset="0"/>
              <a:buChar char="•"/>
            </a:pPr>
            <a:r>
              <a:rPr lang="de-DE" sz="2000" dirty="0"/>
              <a:t>Drittgrößter Mitbewerber</a:t>
            </a:r>
          </a:p>
          <a:p>
            <a:pPr marL="342900" indent="-342900">
              <a:buFont typeface="Arial" panose="020B0604020202020204" pitchFamily="34" charset="0"/>
              <a:buChar char="•"/>
            </a:pPr>
            <a:r>
              <a:rPr lang="de-DE" sz="2000" dirty="0"/>
              <a:t>Profitiert von Googles globaler Netzwerkinfrastruktur
Starker Fokus auf Big Data und maschinellem Lernen</a:t>
            </a:r>
          </a:p>
          <a:p>
            <a:pPr marL="342900" indent="-342900">
              <a:buFont typeface="Arial" panose="020B0604020202020204" pitchFamily="34" charset="0"/>
              <a:buChar char="•"/>
            </a:pPr>
            <a:r>
              <a:rPr lang="de-DE" sz="2000" dirty="0"/>
              <a:t>Einfache Kostenverwaltung</a:t>
            </a:r>
          </a:p>
          <a:p>
            <a:pPr marL="342900" indent="-342900">
              <a:buFont typeface="Arial" panose="020B0604020202020204" pitchFamily="34" charset="0"/>
              <a:buChar char="•"/>
            </a:pPr>
            <a:r>
              <a:rPr lang="de-DE" sz="2000" dirty="0"/>
              <a:t>Setzt Tools ein wie Google </a:t>
            </a:r>
            <a:r>
              <a:rPr lang="de-DE" sz="2000" dirty="0" err="1"/>
              <a:t>Kubernetes</a:t>
            </a:r>
            <a:r>
              <a:rPr lang="de-DE" sz="2000" dirty="0"/>
              <a:t> Engine &amp; Big Query</a:t>
            </a:r>
          </a:p>
        </p:txBody>
      </p:sp>
    </p:spTree>
    <p:extLst>
      <p:ext uri="{BB962C8B-B14F-4D97-AF65-F5344CB8AC3E}">
        <p14:creationId xmlns:p14="http://schemas.microsoft.com/office/powerpoint/2010/main" val="122621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62</a:t>
            </a:fld>
            <a:endParaRPr lang="de-DE" dirty="0"/>
          </a:p>
        </p:txBody>
      </p:sp>
      <p:sp>
        <p:nvSpPr>
          <p:cNvPr id="6" name="Textfeld 5">
            <a:extLst>
              <a:ext uri="{FF2B5EF4-FFF2-40B4-BE49-F238E27FC236}">
                <a16:creationId xmlns:a16="http://schemas.microsoft.com/office/drawing/2014/main" id="{22CF6096-6D4C-8F87-7F6D-FE11980AEEB0}"/>
              </a:ext>
            </a:extLst>
          </p:cNvPr>
          <p:cNvSpPr txBox="1"/>
          <p:nvPr/>
        </p:nvSpPr>
        <p:spPr>
          <a:xfrm>
            <a:off x="2423796" y="2767280"/>
            <a:ext cx="7344408" cy="1015663"/>
          </a:xfrm>
          <a:prstGeom prst="rect">
            <a:avLst/>
          </a:prstGeom>
          <a:noFill/>
        </p:spPr>
        <p:txBody>
          <a:bodyPr wrap="square" rtlCol="0">
            <a:spAutoFit/>
          </a:bodyPr>
          <a:lstStyle/>
          <a:p>
            <a:pPr algn="ctr"/>
            <a:r>
              <a:rPr lang="de-DE" sz="6000" dirty="0"/>
              <a:t>Datenverarbeitung</a:t>
            </a:r>
            <a:endParaRPr lang="de-DE" sz="1200" dirty="0"/>
          </a:p>
        </p:txBody>
      </p:sp>
    </p:spTree>
    <p:extLst>
      <p:ext uri="{BB962C8B-B14F-4D97-AF65-F5344CB8AC3E}">
        <p14:creationId xmlns:p14="http://schemas.microsoft.com/office/powerpoint/2010/main" val="3007283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63</a:t>
            </a:fld>
            <a:endParaRPr lang="de-DE" dirty="0"/>
          </a:p>
        </p:txBody>
      </p:sp>
      <p:sp>
        <p:nvSpPr>
          <p:cNvPr id="6" name="Textfeld 5">
            <a:extLst>
              <a:ext uri="{FF2B5EF4-FFF2-40B4-BE49-F238E27FC236}">
                <a16:creationId xmlns:a16="http://schemas.microsoft.com/office/drawing/2014/main" id="{E0DD4DB9-E34A-B10C-4DC6-F28658D7C2C2}"/>
              </a:ext>
            </a:extLst>
          </p:cNvPr>
          <p:cNvSpPr txBox="1"/>
          <p:nvPr/>
        </p:nvSpPr>
        <p:spPr>
          <a:xfrm>
            <a:off x="2423796" y="2228831"/>
            <a:ext cx="7344408" cy="2677656"/>
          </a:xfrm>
          <a:prstGeom prst="rect">
            <a:avLst/>
          </a:prstGeom>
          <a:noFill/>
        </p:spPr>
        <p:txBody>
          <a:bodyPr wrap="square" rtlCol="0">
            <a:spAutoFit/>
          </a:bodyPr>
          <a:lstStyle/>
          <a:p>
            <a:pPr algn="ctr"/>
            <a:r>
              <a:rPr lang="de-DE" sz="2800" dirty="0"/>
              <a:t>AWS-</a:t>
            </a:r>
            <a:r>
              <a:rPr lang="de-DE" sz="2800" dirty="0" err="1"/>
              <a:t>Glue</a:t>
            </a:r>
            <a:br>
              <a:rPr lang="de-DE" sz="2800" dirty="0"/>
            </a:br>
            <a:endParaRPr lang="de-DE" sz="2000" dirty="0"/>
          </a:p>
          <a:p>
            <a:pPr marL="342900" indent="-342900">
              <a:buFont typeface="Arial" panose="020B0604020202020204" pitchFamily="34" charset="0"/>
              <a:buChar char="•"/>
            </a:pPr>
            <a:r>
              <a:rPr lang="de-DE" sz="2000" dirty="0"/>
              <a:t>AWS </a:t>
            </a:r>
            <a:r>
              <a:rPr lang="de-DE" sz="2000" dirty="0" err="1"/>
              <a:t>Glue</a:t>
            </a:r>
            <a:r>
              <a:rPr lang="de-DE" sz="2000" dirty="0"/>
              <a:t> ist ein </a:t>
            </a:r>
            <a:r>
              <a:rPr lang="de-DE" sz="2000" dirty="0" err="1"/>
              <a:t>Serverless</a:t>
            </a:r>
            <a:r>
              <a:rPr lang="de-DE" sz="2000" dirty="0"/>
              <a:t>-Datenintegrationsservice (ETL)
Datenbereinigung, Transformation und Laden von Daten</a:t>
            </a:r>
          </a:p>
          <a:p>
            <a:pPr marL="342900" indent="-342900">
              <a:buFont typeface="Arial" panose="020B0604020202020204" pitchFamily="34" charset="0"/>
              <a:buChar char="•"/>
            </a:pPr>
            <a:r>
              <a:rPr lang="de-DE" sz="2000" dirty="0"/>
              <a:t>Verwendet Apache Spark</a:t>
            </a:r>
          </a:p>
          <a:p>
            <a:pPr marL="342900" indent="-342900">
              <a:buFont typeface="Arial" panose="020B0604020202020204" pitchFamily="34" charset="0"/>
              <a:buChar char="•"/>
            </a:pPr>
            <a:r>
              <a:rPr lang="de-DE" sz="2000" dirty="0"/>
              <a:t>Bietet interaktive Entwicklungsumgebung für ETL-Jobs</a:t>
            </a:r>
          </a:p>
          <a:p>
            <a:pPr marL="342900" indent="-342900">
              <a:buFont typeface="Arial" panose="020B0604020202020204" pitchFamily="34" charset="0"/>
              <a:buChar char="•"/>
            </a:pPr>
            <a:r>
              <a:rPr lang="de-DE" sz="2000" dirty="0"/>
              <a:t>Automatisiert Skalierung und Ressourcenverwaltung</a:t>
            </a:r>
          </a:p>
          <a:p>
            <a:pPr marL="342900" indent="-342900">
              <a:buFont typeface="Arial" panose="020B0604020202020204" pitchFamily="34" charset="0"/>
              <a:buChar char="•"/>
            </a:pPr>
            <a:r>
              <a:rPr lang="de-DE" sz="2000" dirty="0"/>
              <a:t>Schlechte Integration von Nicht-AWS Datenquellen</a:t>
            </a:r>
          </a:p>
        </p:txBody>
      </p:sp>
    </p:spTree>
    <p:extLst>
      <p:ext uri="{BB962C8B-B14F-4D97-AF65-F5344CB8AC3E}">
        <p14:creationId xmlns:p14="http://schemas.microsoft.com/office/powerpoint/2010/main" val="3723304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64</a:t>
            </a:fld>
            <a:endParaRPr lang="de-DE" dirty="0"/>
          </a:p>
        </p:txBody>
      </p:sp>
      <p:pic>
        <p:nvPicPr>
          <p:cNvPr id="8" name="Grafik 7" descr="Ein Bild, das Text, Screenshot, Diagramm, Schrift enthält.&#10;&#10;Automatisch generierte Beschreibung">
            <a:extLst>
              <a:ext uri="{FF2B5EF4-FFF2-40B4-BE49-F238E27FC236}">
                <a16:creationId xmlns:a16="http://schemas.microsoft.com/office/drawing/2014/main" id="{E38CA368-191C-6C21-AFD9-0E69FA7BB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435" y="1208071"/>
            <a:ext cx="9227129" cy="5160936"/>
          </a:xfrm>
          <a:prstGeom prst="rect">
            <a:avLst/>
          </a:prstGeom>
        </p:spPr>
      </p:pic>
    </p:spTree>
    <p:extLst>
      <p:ext uri="{BB962C8B-B14F-4D97-AF65-F5344CB8AC3E}">
        <p14:creationId xmlns:p14="http://schemas.microsoft.com/office/powerpoint/2010/main" val="204191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65</a:t>
            </a:fld>
            <a:endParaRPr lang="de-DE" dirty="0"/>
          </a:p>
        </p:txBody>
      </p:sp>
      <p:pic>
        <p:nvPicPr>
          <p:cNvPr id="7" name="Grafik 6" descr="Ein Bild, das Text, Screenshot, Schrift, Rechteck enthält.&#10;&#10;Automatisch generierte Beschreibung">
            <a:extLst>
              <a:ext uri="{FF2B5EF4-FFF2-40B4-BE49-F238E27FC236}">
                <a16:creationId xmlns:a16="http://schemas.microsoft.com/office/drawing/2014/main" id="{B5FB89A0-1374-EE42-8005-A0C66A90D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38" y="1234130"/>
            <a:ext cx="10639124" cy="5139238"/>
          </a:xfrm>
          <a:prstGeom prst="rect">
            <a:avLst/>
          </a:prstGeom>
        </p:spPr>
      </p:pic>
    </p:spTree>
    <p:extLst>
      <p:ext uri="{BB962C8B-B14F-4D97-AF65-F5344CB8AC3E}">
        <p14:creationId xmlns:p14="http://schemas.microsoft.com/office/powerpoint/2010/main" val="1659448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Azure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66</a:t>
            </a:fld>
            <a:endParaRPr lang="de-DE" dirty="0"/>
          </a:p>
        </p:txBody>
      </p:sp>
      <p:sp>
        <p:nvSpPr>
          <p:cNvPr id="6" name="Textfeld 5">
            <a:extLst>
              <a:ext uri="{FF2B5EF4-FFF2-40B4-BE49-F238E27FC236}">
                <a16:creationId xmlns:a16="http://schemas.microsoft.com/office/drawing/2014/main" id="{58B1D33E-204A-AE62-63B2-812357B28EEB}"/>
              </a:ext>
            </a:extLst>
          </p:cNvPr>
          <p:cNvSpPr txBox="1"/>
          <p:nvPr/>
        </p:nvSpPr>
        <p:spPr>
          <a:xfrm>
            <a:off x="2264982" y="2210543"/>
            <a:ext cx="7662036" cy="2369880"/>
          </a:xfrm>
          <a:prstGeom prst="rect">
            <a:avLst/>
          </a:prstGeom>
          <a:noFill/>
        </p:spPr>
        <p:txBody>
          <a:bodyPr wrap="square" rtlCol="0">
            <a:spAutoFit/>
          </a:bodyPr>
          <a:lstStyle/>
          <a:p>
            <a:pPr algn="ctr"/>
            <a:r>
              <a:rPr lang="de-DE" sz="2800" dirty="0"/>
              <a:t>Azure Data Factory</a:t>
            </a:r>
            <a:br>
              <a:rPr lang="de-DE" sz="2800" dirty="0"/>
            </a:br>
            <a:endParaRPr lang="de-DE" sz="2000" dirty="0"/>
          </a:p>
          <a:p>
            <a:pPr marL="342900" indent="-342900">
              <a:buFont typeface="Arial" panose="020B0604020202020204" pitchFamily="34" charset="0"/>
              <a:buChar char="•"/>
            </a:pPr>
            <a:r>
              <a:rPr lang="de-DE" sz="2000" dirty="0"/>
              <a:t>Cloud-basierter Datenintegrationsdient
Datenbereinigung, Transformation und Laden von Daten</a:t>
            </a:r>
          </a:p>
          <a:p>
            <a:pPr marL="342900" indent="-342900">
              <a:buFont typeface="Arial" panose="020B0604020202020204" pitchFamily="34" charset="0"/>
              <a:buChar char="•"/>
            </a:pPr>
            <a:r>
              <a:rPr lang="de-DE" sz="2000" dirty="0"/>
              <a:t>Visuelle Schnittstelle für Datenflüsse zu erstellen und verwalten</a:t>
            </a:r>
          </a:p>
          <a:p>
            <a:pPr marL="342900" indent="-342900">
              <a:buFont typeface="Arial" panose="020B0604020202020204" pitchFamily="34" charset="0"/>
              <a:buChar char="•"/>
            </a:pPr>
            <a:r>
              <a:rPr lang="de-DE" sz="2000" dirty="0"/>
              <a:t>Viele Datenquellen unterstützt</a:t>
            </a:r>
          </a:p>
          <a:p>
            <a:pPr marL="342900" indent="-342900">
              <a:buFont typeface="Arial" panose="020B0604020202020204" pitchFamily="34" charset="0"/>
              <a:buChar char="•"/>
            </a:pPr>
            <a:r>
              <a:rPr lang="de-DE" sz="2000" dirty="0"/>
              <a:t>Gute Einbindung zu Azure SQL-Data, Blob-Storage &amp; </a:t>
            </a:r>
            <a:r>
              <a:rPr lang="de-DE" sz="2000" dirty="0" err="1"/>
              <a:t>HDInsights</a:t>
            </a:r>
            <a:endParaRPr lang="de-DE" sz="2000" dirty="0"/>
          </a:p>
        </p:txBody>
      </p:sp>
    </p:spTree>
    <p:extLst>
      <p:ext uri="{BB962C8B-B14F-4D97-AF65-F5344CB8AC3E}">
        <p14:creationId xmlns:p14="http://schemas.microsoft.com/office/powerpoint/2010/main" val="1169871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Azure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67</a:t>
            </a:fld>
            <a:endParaRPr lang="de-DE" dirty="0"/>
          </a:p>
        </p:txBody>
      </p:sp>
      <p:pic>
        <p:nvPicPr>
          <p:cNvPr id="8" name="Grafik 7" descr="Ein Bild, das Text, Diagramm, Screenshot enthält.&#10;&#10;Automatisch generierte Beschreibung">
            <a:extLst>
              <a:ext uri="{FF2B5EF4-FFF2-40B4-BE49-F238E27FC236}">
                <a16:creationId xmlns:a16="http://schemas.microsoft.com/office/drawing/2014/main" id="{E5E5719D-45FC-2EAC-8518-1BD0E6C75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40" y="1219657"/>
            <a:ext cx="10582319" cy="5152797"/>
          </a:xfrm>
          <a:prstGeom prst="rect">
            <a:avLst/>
          </a:prstGeom>
        </p:spPr>
      </p:pic>
    </p:spTree>
    <p:extLst>
      <p:ext uri="{BB962C8B-B14F-4D97-AF65-F5344CB8AC3E}">
        <p14:creationId xmlns:p14="http://schemas.microsoft.com/office/powerpoint/2010/main" val="2645456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Google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68</a:t>
            </a:fld>
            <a:endParaRPr lang="de-DE" dirty="0"/>
          </a:p>
        </p:txBody>
      </p:sp>
      <p:sp>
        <p:nvSpPr>
          <p:cNvPr id="9" name="Textfeld 8">
            <a:extLst>
              <a:ext uri="{FF2B5EF4-FFF2-40B4-BE49-F238E27FC236}">
                <a16:creationId xmlns:a16="http://schemas.microsoft.com/office/drawing/2014/main" id="{7565FC9F-5CD0-00BB-25D4-BFC1C205F209}"/>
              </a:ext>
            </a:extLst>
          </p:cNvPr>
          <p:cNvSpPr txBox="1"/>
          <p:nvPr/>
        </p:nvSpPr>
        <p:spPr>
          <a:xfrm>
            <a:off x="2423796" y="2244060"/>
            <a:ext cx="7344408" cy="2677656"/>
          </a:xfrm>
          <a:prstGeom prst="rect">
            <a:avLst/>
          </a:prstGeom>
          <a:noFill/>
        </p:spPr>
        <p:txBody>
          <a:bodyPr wrap="square" rtlCol="0">
            <a:spAutoFit/>
          </a:bodyPr>
          <a:lstStyle/>
          <a:p>
            <a:pPr algn="ctr"/>
            <a:r>
              <a:rPr lang="de-DE" sz="2800" dirty="0"/>
              <a:t>Google Cloud </a:t>
            </a:r>
            <a:r>
              <a:rPr lang="de-DE" sz="2800" dirty="0" err="1"/>
              <a:t>Dataprep</a:t>
            </a:r>
            <a:br>
              <a:rPr lang="de-DE" sz="2800" dirty="0"/>
            </a:br>
            <a:endParaRPr lang="de-DE" sz="2000" dirty="0"/>
          </a:p>
          <a:p>
            <a:pPr marL="342900" indent="-342900">
              <a:buFont typeface="Arial" panose="020B0604020202020204" pitchFamily="34" charset="0"/>
              <a:buChar char="•"/>
            </a:pPr>
            <a:r>
              <a:rPr lang="de-DE" sz="2000" dirty="0"/>
              <a:t>Intelligentes, </a:t>
            </a:r>
            <a:r>
              <a:rPr lang="de-DE" sz="2000" dirty="0" err="1"/>
              <a:t>serverless</a:t>
            </a:r>
            <a:r>
              <a:rPr lang="de-DE" sz="2000" dirty="0"/>
              <a:t>, visuelles Cloud-Datendienst-Tool
Datenbereinigung, Transformation und Laden von Daten</a:t>
            </a:r>
          </a:p>
          <a:p>
            <a:pPr marL="342900" indent="-342900">
              <a:buFont typeface="Arial" panose="020B0604020202020204" pitchFamily="34" charset="0"/>
              <a:buChar char="•"/>
            </a:pPr>
            <a:r>
              <a:rPr lang="de-DE" sz="2000" dirty="0"/>
              <a:t>Nutzt maschinelles Lernen</a:t>
            </a:r>
          </a:p>
          <a:p>
            <a:pPr marL="342900" indent="-342900">
              <a:buFont typeface="Arial" panose="020B0604020202020204" pitchFamily="34" charset="0"/>
              <a:buChar char="•"/>
            </a:pPr>
            <a:r>
              <a:rPr lang="de-DE" sz="2000" dirty="0"/>
              <a:t>Integriert sich gut in andere Google-Cloud-Tools wie Big Query</a:t>
            </a:r>
          </a:p>
          <a:p>
            <a:pPr marL="342900" indent="-342900">
              <a:buFont typeface="Arial" panose="020B0604020202020204" pitchFamily="34" charset="0"/>
              <a:buChar char="•"/>
            </a:pPr>
            <a:r>
              <a:rPr lang="de-DE" sz="2000" dirty="0"/>
              <a:t>Starker Fokus auf Datenbereinigung und –</a:t>
            </a:r>
            <a:r>
              <a:rPr lang="de-DE" sz="2000" dirty="0" err="1"/>
              <a:t>vorbereitung</a:t>
            </a:r>
            <a:endParaRPr lang="de-DE" sz="2000" dirty="0"/>
          </a:p>
          <a:p>
            <a:pPr marL="800100" lvl="1" indent="-342900">
              <a:buFont typeface="Wingdings" panose="05000000000000000000" pitchFamily="2" charset="2"/>
              <a:buChar char="Ø"/>
            </a:pPr>
            <a:r>
              <a:rPr lang="de-DE" sz="2000" dirty="0"/>
              <a:t>Weniger Funktionsumfang als Konkurrenz</a:t>
            </a:r>
          </a:p>
        </p:txBody>
      </p:sp>
    </p:spTree>
    <p:extLst>
      <p:ext uri="{BB962C8B-B14F-4D97-AF65-F5344CB8AC3E}">
        <p14:creationId xmlns:p14="http://schemas.microsoft.com/office/powerpoint/2010/main" val="4018396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Datenverarbeitung - Google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69</a:t>
            </a:fld>
            <a:endParaRPr lang="de-DE" dirty="0"/>
          </a:p>
        </p:txBody>
      </p:sp>
      <p:pic>
        <p:nvPicPr>
          <p:cNvPr id="7" name="Grafik 6" descr="Ein Bild, das Text, Screenshot, Zahl, Schrift enthält.&#10;&#10;Automatisch generierte Beschreibung">
            <a:extLst>
              <a:ext uri="{FF2B5EF4-FFF2-40B4-BE49-F238E27FC236}">
                <a16:creationId xmlns:a16="http://schemas.microsoft.com/office/drawing/2014/main" id="{63B623F1-BC83-F8D7-C37C-661FBE3F8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301" y="1217908"/>
            <a:ext cx="9455398" cy="5105412"/>
          </a:xfrm>
          <a:prstGeom prst="rect">
            <a:avLst/>
          </a:prstGeom>
        </p:spPr>
      </p:pic>
    </p:spTree>
    <p:extLst>
      <p:ext uri="{BB962C8B-B14F-4D97-AF65-F5344CB8AC3E}">
        <p14:creationId xmlns:p14="http://schemas.microsoft.com/office/powerpoint/2010/main" val="197228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5230" y="100027"/>
            <a:ext cx="9269387" cy="938947"/>
          </a:xfrm>
        </p:spPr>
        <p:txBody>
          <a:bodyPr>
            <a:normAutofit/>
          </a:bodyPr>
          <a:lstStyle/>
          <a:p>
            <a:pPr algn="l"/>
            <a:r>
              <a:rPr lang="de-DE" sz="4400" dirty="0"/>
              <a:t>Wie sieht eine Cloud aus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7</a:t>
            </a:fld>
            <a:endParaRPr lang="de-DE" dirty="0"/>
          </a:p>
        </p:txBody>
      </p:sp>
      <p:pic>
        <p:nvPicPr>
          <p:cNvPr id="8" name="Grafik 7">
            <a:extLst>
              <a:ext uri="{FF2B5EF4-FFF2-40B4-BE49-F238E27FC236}">
                <a16:creationId xmlns:a16="http://schemas.microsoft.com/office/drawing/2014/main" id="{72928CBF-BF2F-10BA-EB31-61380CEF81CD}"/>
              </a:ext>
            </a:extLst>
          </p:cNvPr>
          <p:cNvPicPr>
            <a:picLocks noChangeAspect="1"/>
          </p:cNvPicPr>
          <p:nvPr/>
        </p:nvPicPr>
        <p:blipFill>
          <a:blip r:embed="rId2"/>
          <a:stretch>
            <a:fillRect/>
          </a:stretch>
        </p:blipFill>
        <p:spPr>
          <a:xfrm>
            <a:off x="4838150" y="1464764"/>
            <a:ext cx="7198535" cy="4495542"/>
          </a:xfrm>
          <a:prstGeom prst="rect">
            <a:avLst/>
          </a:prstGeom>
        </p:spPr>
      </p:pic>
      <p:sp>
        <p:nvSpPr>
          <p:cNvPr id="9" name="Textfeld 8">
            <a:extLst>
              <a:ext uri="{FF2B5EF4-FFF2-40B4-BE49-F238E27FC236}">
                <a16:creationId xmlns:a16="http://schemas.microsoft.com/office/drawing/2014/main" id="{C2BCBDDE-000D-9515-2155-DA3E33D8DF1A}"/>
              </a:ext>
            </a:extLst>
          </p:cNvPr>
          <p:cNvSpPr txBox="1"/>
          <p:nvPr/>
        </p:nvSpPr>
        <p:spPr>
          <a:xfrm>
            <a:off x="425302" y="1616149"/>
            <a:ext cx="3941135" cy="3970318"/>
          </a:xfrm>
          <a:prstGeom prst="rect">
            <a:avLst/>
          </a:prstGeom>
          <a:noFill/>
        </p:spPr>
        <p:txBody>
          <a:bodyPr wrap="square" rtlCol="0">
            <a:spAutoFit/>
          </a:bodyPr>
          <a:lstStyle/>
          <a:p>
            <a:pPr marL="285750" indent="-285750">
              <a:buFont typeface="Arial" panose="020B0604020202020204" pitchFamily="34" charset="0"/>
              <a:buChar char="•"/>
            </a:pPr>
            <a:r>
              <a:rPr lang="de-DE" dirty="0"/>
              <a:t>Riesiges Rechenzentrum</a:t>
            </a:r>
          </a:p>
          <a:p>
            <a:pPr marL="285750" indent="-285750">
              <a:buFont typeface="Arial" panose="020B0604020202020204" pitchFamily="34" charset="0"/>
              <a:buChar char="•"/>
            </a:pPr>
            <a:r>
              <a:rPr lang="de-DE" dirty="0"/>
              <a:t>Hunderte bis zehntausende vernetzte Server</a:t>
            </a:r>
          </a:p>
          <a:p>
            <a:pPr marL="285750" indent="-285750">
              <a:buFont typeface="Arial" panose="020B0604020202020204" pitchFamily="34" charset="0"/>
              <a:buChar char="•"/>
            </a:pPr>
            <a:r>
              <a:rPr lang="de-DE" dirty="0"/>
              <a:t>Stand April 2023 betrieb AWS weltweit über 25 Regionen und mehr als 80 </a:t>
            </a:r>
            <a:r>
              <a:rPr lang="de-DE" dirty="0" err="1"/>
              <a:t>Availability</a:t>
            </a:r>
            <a:r>
              <a:rPr lang="de-DE" dirty="0"/>
              <a:t> </a:t>
            </a:r>
            <a:r>
              <a:rPr lang="de-DE" dirty="0" err="1"/>
              <a:t>Zones</a:t>
            </a:r>
            <a:r>
              <a:rPr lang="de-DE" dirty="0"/>
              <a:t>. Da jede </a:t>
            </a:r>
            <a:r>
              <a:rPr lang="de-DE" dirty="0" err="1"/>
              <a:t>Availability</a:t>
            </a:r>
            <a:r>
              <a:rPr lang="de-DE" dirty="0"/>
              <a:t> Zone mindestens ein Rechenzentrum umfasst, kann man davon ausgehen, dass AWS eine beträchtliche Anzahl von Rechenzentren unterhält, wahrscheinlich mehrere hundert.</a:t>
            </a:r>
          </a:p>
        </p:txBody>
      </p:sp>
    </p:spTree>
    <p:extLst>
      <p:ext uri="{BB962C8B-B14F-4D97-AF65-F5344CB8AC3E}">
        <p14:creationId xmlns:p14="http://schemas.microsoft.com/office/powerpoint/2010/main" val="113137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70</a:t>
            </a:fld>
            <a:endParaRPr lang="de-DE" dirty="0"/>
          </a:p>
        </p:txBody>
      </p:sp>
      <p:sp>
        <p:nvSpPr>
          <p:cNvPr id="6" name="Textfeld 5">
            <a:extLst>
              <a:ext uri="{FF2B5EF4-FFF2-40B4-BE49-F238E27FC236}">
                <a16:creationId xmlns:a16="http://schemas.microsoft.com/office/drawing/2014/main" id="{22CF6096-6D4C-8F87-7F6D-FE11980AEEB0}"/>
              </a:ext>
            </a:extLst>
          </p:cNvPr>
          <p:cNvSpPr txBox="1"/>
          <p:nvPr/>
        </p:nvSpPr>
        <p:spPr>
          <a:xfrm>
            <a:off x="477150" y="2828996"/>
            <a:ext cx="11036808" cy="923330"/>
          </a:xfrm>
          <a:prstGeom prst="rect">
            <a:avLst/>
          </a:prstGeom>
          <a:noFill/>
        </p:spPr>
        <p:txBody>
          <a:bodyPr wrap="square" rtlCol="0">
            <a:spAutoFit/>
          </a:bodyPr>
          <a:lstStyle/>
          <a:p>
            <a:pPr algn="ctr"/>
            <a:r>
              <a:rPr lang="de-DE" sz="5400" dirty="0"/>
              <a:t>Analytik &amp; Business </a:t>
            </a:r>
            <a:r>
              <a:rPr lang="de-DE" sz="5400" dirty="0" err="1"/>
              <a:t>Intelligence</a:t>
            </a:r>
            <a:endParaRPr lang="de-DE" sz="1100" dirty="0"/>
          </a:p>
        </p:txBody>
      </p:sp>
    </p:spTree>
    <p:extLst>
      <p:ext uri="{BB962C8B-B14F-4D97-AF65-F5344CB8AC3E}">
        <p14:creationId xmlns:p14="http://schemas.microsoft.com/office/powerpoint/2010/main" val="636487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71</a:t>
            </a:fld>
            <a:endParaRPr lang="de-DE" dirty="0"/>
          </a:p>
        </p:txBody>
      </p:sp>
      <p:sp>
        <p:nvSpPr>
          <p:cNvPr id="6" name="Textfeld 5">
            <a:extLst>
              <a:ext uri="{FF2B5EF4-FFF2-40B4-BE49-F238E27FC236}">
                <a16:creationId xmlns:a16="http://schemas.microsoft.com/office/drawing/2014/main" id="{E0DD4DB9-E34A-B10C-4DC6-F28658D7C2C2}"/>
              </a:ext>
            </a:extLst>
          </p:cNvPr>
          <p:cNvSpPr txBox="1"/>
          <p:nvPr/>
        </p:nvSpPr>
        <p:spPr>
          <a:xfrm>
            <a:off x="1833690" y="2192255"/>
            <a:ext cx="8524620" cy="2369880"/>
          </a:xfrm>
          <a:prstGeom prst="rect">
            <a:avLst/>
          </a:prstGeom>
          <a:noFill/>
        </p:spPr>
        <p:txBody>
          <a:bodyPr wrap="square" rtlCol="0">
            <a:spAutoFit/>
          </a:bodyPr>
          <a:lstStyle/>
          <a:p>
            <a:pPr algn="ctr"/>
            <a:r>
              <a:rPr lang="de-DE" sz="2800" dirty="0"/>
              <a:t>AWS-</a:t>
            </a:r>
            <a:r>
              <a:rPr lang="de-DE" sz="2800" dirty="0" err="1"/>
              <a:t>QuickSight</a:t>
            </a:r>
            <a:br>
              <a:rPr lang="de-DE" sz="2800" dirty="0"/>
            </a:br>
            <a:endParaRPr lang="de-DE" sz="2000" dirty="0"/>
          </a:p>
          <a:p>
            <a:pPr marL="342900" indent="-342900">
              <a:buFont typeface="Arial" panose="020B0604020202020204" pitchFamily="34" charset="0"/>
              <a:buChar char="•"/>
            </a:pPr>
            <a:r>
              <a:rPr lang="de-DE" sz="2000" dirty="0"/>
              <a:t>Skaliert automatisch mit Datenmenge
Nahtlose Integration mit AWS-Datenquellen </a:t>
            </a:r>
          </a:p>
          <a:p>
            <a:pPr marL="342900" indent="-342900">
              <a:buFont typeface="Arial" panose="020B0604020202020204" pitchFamily="34" charset="0"/>
              <a:buChar char="•"/>
            </a:pPr>
            <a:r>
              <a:rPr lang="de-DE" sz="2000" dirty="0"/>
              <a:t>Nutzt SPICE (Super-fast, Parallel, In-memory </a:t>
            </a:r>
            <a:r>
              <a:rPr lang="de-DE" sz="2000" dirty="0" err="1"/>
              <a:t>Calculation</a:t>
            </a:r>
            <a:r>
              <a:rPr lang="de-DE" sz="2000" dirty="0"/>
              <a:t> Engine)</a:t>
            </a:r>
          </a:p>
          <a:p>
            <a:pPr marL="342900" indent="-342900">
              <a:buFont typeface="Arial" panose="020B0604020202020204" pitchFamily="34" charset="0"/>
              <a:buChar char="•"/>
            </a:pPr>
            <a:r>
              <a:rPr lang="de-DE" sz="2000" dirty="0"/>
              <a:t>Unterstützt Erstellung von Dashboards &amp; Berichten </a:t>
            </a:r>
          </a:p>
          <a:p>
            <a:pPr marL="342900" indent="-342900">
              <a:buFont typeface="Arial" panose="020B0604020202020204" pitchFamily="34" charset="0"/>
              <a:buChar char="•"/>
            </a:pPr>
            <a:r>
              <a:rPr lang="de-DE" sz="2000" dirty="0" err="1"/>
              <a:t>Serverless</a:t>
            </a:r>
            <a:endParaRPr lang="de-DE" sz="2000" dirty="0"/>
          </a:p>
        </p:txBody>
      </p:sp>
    </p:spTree>
    <p:extLst>
      <p:ext uri="{BB962C8B-B14F-4D97-AF65-F5344CB8AC3E}">
        <p14:creationId xmlns:p14="http://schemas.microsoft.com/office/powerpoint/2010/main" val="2682636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AWS</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72</a:t>
            </a:fld>
            <a:endParaRPr lang="de-DE" dirty="0"/>
          </a:p>
        </p:txBody>
      </p:sp>
      <p:pic>
        <p:nvPicPr>
          <p:cNvPr id="7" name="Grafik 6" descr="Ein Bild, das Text, Screenshot, Diagramm, Zahl enthält.&#10;&#10;Automatisch generierte Beschreibung">
            <a:extLst>
              <a:ext uri="{FF2B5EF4-FFF2-40B4-BE49-F238E27FC236}">
                <a16:creationId xmlns:a16="http://schemas.microsoft.com/office/drawing/2014/main" id="{3FEAD32D-D422-583F-7E9F-D6E071E7C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896" y="1219654"/>
            <a:ext cx="9756208" cy="5140580"/>
          </a:xfrm>
          <a:prstGeom prst="rect">
            <a:avLst/>
          </a:prstGeom>
        </p:spPr>
      </p:pic>
    </p:spTree>
    <p:extLst>
      <p:ext uri="{BB962C8B-B14F-4D97-AF65-F5344CB8AC3E}">
        <p14:creationId xmlns:p14="http://schemas.microsoft.com/office/powerpoint/2010/main" val="3044977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Azure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73</a:t>
            </a:fld>
            <a:endParaRPr lang="de-DE" dirty="0"/>
          </a:p>
        </p:txBody>
      </p:sp>
      <p:sp>
        <p:nvSpPr>
          <p:cNvPr id="6" name="Textfeld 5">
            <a:extLst>
              <a:ext uri="{FF2B5EF4-FFF2-40B4-BE49-F238E27FC236}">
                <a16:creationId xmlns:a16="http://schemas.microsoft.com/office/drawing/2014/main" id="{58B1D33E-204A-AE62-63B2-812357B28EEB}"/>
              </a:ext>
            </a:extLst>
          </p:cNvPr>
          <p:cNvSpPr txBox="1"/>
          <p:nvPr/>
        </p:nvSpPr>
        <p:spPr>
          <a:xfrm>
            <a:off x="1522635" y="2244060"/>
            <a:ext cx="9146730" cy="2369880"/>
          </a:xfrm>
          <a:prstGeom prst="rect">
            <a:avLst/>
          </a:prstGeom>
          <a:noFill/>
        </p:spPr>
        <p:txBody>
          <a:bodyPr wrap="square" rtlCol="0">
            <a:spAutoFit/>
          </a:bodyPr>
          <a:lstStyle/>
          <a:p>
            <a:pPr algn="ctr"/>
            <a:r>
              <a:rPr lang="de-DE" sz="2800" dirty="0"/>
              <a:t>Azure Power BI</a:t>
            </a:r>
            <a:br>
              <a:rPr lang="de-DE" sz="2800" dirty="0"/>
            </a:br>
            <a:endParaRPr lang="de-DE" sz="2000" dirty="0"/>
          </a:p>
          <a:p>
            <a:pPr marL="342900" indent="-342900">
              <a:buFont typeface="Arial" panose="020B0604020202020204" pitchFamily="34" charset="0"/>
              <a:buChar char="•"/>
            </a:pPr>
            <a:r>
              <a:rPr lang="de-DE" sz="2000" dirty="0"/>
              <a:t>Umfangreiche Visualisierungsoptionen und starke Datenanalysefähigkeiten
Gute Integration mit Azure-Diensten und Microsoft-Produkten</a:t>
            </a:r>
          </a:p>
          <a:p>
            <a:pPr marL="342900" indent="-342900">
              <a:buFont typeface="Arial" panose="020B0604020202020204" pitchFamily="34" charset="0"/>
              <a:buChar char="•"/>
            </a:pPr>
            <a:r>
              <a:rPr lang="de-DE" sz="2000" dirty="0"/>
              <a:t>Starke Datenanalysefähigkeiten, robuste Kollaborationsfunktionen</a:t>
            </a:r>
          </a:p>
          <a:p>
            <a:pPr marL="342900" indent="-342900">
              <a:buFont typeface="Arial" panose="020B0604020202020204" pitchFamily="34" charset="0"/>
              <a:buChar char="•"/>
            </a:pPr>
            <a:r>
              <a:rPr lang="de-DE" sz="2000" dirty="0"/>
              <a:t>Unterstützt Erstellung von Dashboards &amp; Berichten</a:t>
            </a:r>
          </a:p>
          <a:p>
            <a:pPr marL="342900" indent="-342900">
              <a:buFont typeface="Arial" panose="020B0604020202020204" pitchFamily="34" charset="0"/>
              <a:buChar char="•"/>
            </a:pPr>
            <a:r>
              <a:rPr lang="de-DE" sz="2000" dirty="0"/>
              <a:t>Teurer als Konkurrenz</a:t>
            </a:r>
          </a:p>
        </p:txBody>
      </p:sp>
    </p:spTree>
    <p:extLst>
      <p:ext uri="{BB962C8B-B14F-4D97-AF65-F5344CB8AC3E}">
        <p14:creationId xmlns:p14="http://schemas.microsoft.com/office/powerpoint/2010/main" val="2213337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Azure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74</a:t>
            </a:fld>
            <a:endParaRPr lang="de-DE" dirty="0"/>
          </a:p>
        </p:txBody>
      </p:sp>
      <p:pic>
        <p:nvPicPr>
          <p:cNvPr id="7" name="Grafik 6" descr="Ein Bild, das Text, Diagramm, Reihe, Screenshot enthält.&#10;&#10;Automatisch generierte Beschreibung">
            <a:extLst>
              <a:ext uri="{FF2B5EF4-FFF2-40B4-BE49-F238E27FC236}">
                <a16:creationId xmlns:a16="http://schemas.microsoft.com/office/drawing/2014/main" id="{1EE8B0B3-F0C1-BAF9-10B2-AB5649748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400" y="1219153"/>
            <a:ext cx="9171200" cy="5154215"/>
          </a:xfrm>
          <a:prstGeom prst="rect">
            <a:avLst/>
          </a:prstGeom>
        </p:spPr>
      </p:pic>
    </p:spTree>
    <p:extLst>
      <p:ext uri="{BB962C8B-B14F-4D97-AF65-F5344CB8AC3E}">
        <p14:creationId xmlns:p14="http://schemas.microsoft.com/office/powerpoint/2010/main" val="1861323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Google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75</a:t>
            </a:fld>
            <a:endParaRPr lang="de-DE" dirty="0"/>
          </a:p>
        </p:txBody>
      </p:sp>
      <p:sp>
        <p:nvSpPr>
          <p:cNvPr id="9" name="Textfeld 8">
            <a:extLst>
              <a:ext uri="{FF2B5EF4-FFF2-40B4-BE49-F238E27FC236}">
                <a16:creationId xmlns:a16="http://schemas.microsoft.com/office/drawing/2014/main" id="{7565FC9F-5CD0-00BB-25D4-BFC1C205F209}"/>
              </a:ext>
            </a:extLst>
          </p:cNvPr>
          <p:cNvSpPr txBox="1"/>
          <p:nvPr/>
        </p:nvSpPr>
        <p:spPr>
          <a:xfrm>
            <a:off x="1122357" y="2090172"/>
            <a:ext cx="9947285" cy="2062103"/>
          </a:xfrm>
          <a:prstGeom prst="rect">
            <a:avLst/>
          </a:prstGeom>
          <a:noFill/>
        </p:spPr>
        <p:txBody>
          <a:bodyPr wrap="square" rtlCol="0">
            <a:spAutoFit/>
          </a:bodyPr>
          <a:lstStyle/>
          <a:p>
            <a:pPr algn="ctr"/>
            <a:r>
              <a:rPr lang="de-DE" sz="2800" dirty="0"/>
              <a:t>Google Data Studio</a:t>
            </a:r>
            <a:br>
              <a:rPr lang="de-DE" sz="2800" dirty="0"/>
            </a:br>
            <a:endParaRPr lang="de-DE" sz="2000" dirty="0"/>
          </a:p>
          <a:p>
            <a:pPr marL="342900" indent="-342900">
              <a:buFont typeface="Arial" panose="020B0604020202020204" pitchFamily="34" charset="0"/>
              <a:buChar char="•"/>
            </a:pPr>
            <a:r>
              <a:rPr lang="de-DE" sz="2000" dirty="0"/>
              <a:t>Intelligentes, </a:t>
            </a:r>
            <a:r>
              <a:rPr lang="de-DE" sz="2000" dirty="0" err="1"/>
              <a:t>serverless</a:t>
            </a:r>
            <a:r>
              <a:rPr lang="de-DE" sz="2000" dirty="0"/>
              <a:t>, visuelles Cloud-Datendienst-Tool
Echtzeit-Datenaktualisierung und -zugriff</a:t>
            </a:r>
          </a:p>
          <a:p>
            <a:pPr marL="342900" indent="-342900">
              <a:buFont typeface="Arial" panose="020B0604020202020204" pitchFamily="34" charset="0"/>
              <a:buChar char="•"/>
            </a:pPr>
            <a:r>
              <a:rPr lang="de-DE" sz="2000" dirty="0"/>
              <a:t>Unterstützt Erstellung von Dashboards &amp; Berichten </a:t>
            </a:r>
          </a:p>
          <a:p>
            <a:pPr marL="342900" indent="-342900">
              <a:buFont typeface="Arial" panose="020B0604020202020204" pitchFamily="34" charset="0"/>
              <a:buChar char="•"/>
            </a:pPr>
            <a:r>
              <a:rPr lang="de-DE" sz="2000" dirty="0"/>
              <a:t>Integriert sich gut in andere Google-Cloud-Tools zur weiteren Auswertung der Daten</a:t>
            </a:r>
          </a:p>
        </p:txBody>
      </p:sp>
    </p:spTree>
    <p:extLst>
      <p:ext uri="{BB962C8B-B14F-4D97-AF65-F5344CB8AC3E}">
        <p14:creationId xmlns:p14="http://schemas.microsoft.com/office/powerpoint/2010/main" val="1803837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Google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76</a:t>
            </a:fld>
            <a:endParaRPr lang="de-DE" dirty="0"/>
          </a:p>
        </p:txBody>
      </p:sp>
      <p:pic>
        <p:nvPicPr>
          <p:cNvPr id="8" name="Grafik 7" descr="Ein Bild, das Text, Diagramm, Screenshot, Design enthält.&#10;&#10;Automatisch generierte Beschreibung">
            <a:extLst>
              <a:ext uri="{FF2B5EF4-FFF2-40B4-BE49-F238E27FC236}">
                <a16:creationId xmlns:a16="http://schemas.microsoft.com/office/drawing/2014/main" id="{A1BEFC1D-6A36-E906-DF78-3C27596ED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305" y="1220306"/>
            <a:ext cx="8857389" cy="5142303"/>
          </a:xfrm>
          <a:prstGeom prst="rect">
            <a:avLst/>
          </a:prstGeom>
        </p:spPr>
      </p:pic>
    </p:spTree>
    <p:extLst>
      <p:ext uri="{BB962C8B-B14F-4D97-AF65-F5344CB8AC3E}">
        <p14:creationId xmlns:p14="http://schemas.microsoft.com/office/powerpoint/2010/main" val="33534175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a:bodyPr>
          <a:lstStyle/>
          <a:p>
            <a:pPr algn="l"/>
            <a:r>
              <a:rPr lang="de-DE" sz="4400" dirty="0"/>
              <a:t>Analytik &amp; BI - Google</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77</a:t>
            </a:fld>
            <a:endParaRPr lang="de-DE" dirty="0"/>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B3D32B6A-68C8-A6D8-7E62-070352275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76" y="1207959"/>
            <a:ext cx="7775448" cy="5161961"/>
          </a:xfrm>
          <a:prstGeom prst="rect">
            <a:avLst/>
          </a:prstGeom>
        </p:spPr>
      </p:pic>
    </p:spTree>
    <p:extLst>
      <p:ext uri="{BB962C8B-B14F-4D97-AF65-F5344CB8AC3E}">
        <p14:creationId xmlns:p14="http://schemas.microsoft.com/office/powerpoint/2010/main" val="2761567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71250" y="67705"/>
            <a:ext cx="9227129" cy="938947"/>
          </a:xfrm>
        </p:spPr>
        <p:txBody>
          <a:bodyPr>
            <a:normAutofit fontScale="90000"/>
          </a:bodyPr>
          <a:lstStyle/>
          <a:p>
            <a:pPr algn="l"/>
            <a:r>
              <a:rPr lang="de-DE" sz="4400" dirty="0"/>
              <a:t>AWS </a:t>
            </a:r>
            <a:r>
              <a:rPr lang="de-DE" sz="4400" dirty="0" err="1"/>
              <a:t>Glue</a:t>
            </a:r>
            <a:r>
              <a:rPr lang="de-DE" sz="4400" dirty="0"/>
              <a:t> </a:t>
            </a:r>
            <a:r>
              <a:rPr lang="de-DE" sz="4400" dirty="0" err="1"/>
              <a:t>Databrew</a:t>
            </a:r>
            <a:r>
              <a:rPr lang="de-DE" sz="4400" dirty="0"/>
              <a:t> + </a:t>
            </a:r>
            <a:r>
              <a:rPr lang="de-DE" sz="4400" dirty="0" err="1"/>
              <a:t>QuickSight</a:t>
            </a:r>
            <a:endParaRPr lang="de-DE" sz="4400" dirty="0"/>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3" y="6498000"/>
            <a:ext cx="561299" cy="360000"/>
          </a:xfrm>
        </p:spPr>
        <p:txBody>
          <a:bodyPr/>
          <a:lstStyle/>
          <a:p>
            <a:fld id="{629E1D32-139B-4C55-A3C3-B5F4791988C6}" type="slidenum">
              <a:rPr lang="de-DE" smtClean="0"/>
              <a:pPr/>
              <a:t>78</a:t>
            </a:fld>
            <a:endParaRPr lang="de-DE" dirty="0"/>
          </a:p>
        </p:txBody>
      </p:sp>
      <p:sp>
        <p:nvSpPr>
          <p:cNvPr id="6" name="Textfeld 5">
            <a:extLst>
              <a:ext uri="{FF2B5EF4-FFF2-40B4-BE49-F238E27FC236}">
                <a16:creationId xmlns:a16="http://schemas.microsoft.com/office/drawing/2014/main" id="{22CF6096-6D4C-8F87-7F6D-FE11980AEEB0}"/>
              </a:ext>
            </a:extLst>
          </p:cNvPr>
          <p:cNvSpPr txBox="1"/>
          <p:nvPr/>
        </p:nvSpPr>
        <p:spPr>
          <a:xfrm>
            <a:off x="2423796" y="2767280"/>
            <a:ext cx="7344408" cy="1600438"/>
          </a:xfrm>
          <a:prstGeom prst="rect">
            <a:avLst/>
          </a:prstGeom>
          <a:noFill/>
        </p:spPr>
        <p:txBody>
          <a:bodyPr wrap="square" rtlCol="0">
            <a:spAutoFit/>
          </a:bodyPr>
          <a:lstStyle/>
          <a:p>
            <a:pPr algn="ctr"/>
            <a:r>
              <a:rPr lang="de-DE" sz="8000" dirty="0"/>
              <a:t>DEMO</a:t>
            </a:r>
          </a:p>
          <a:p>
            <a:pPr algn="ctr"/>
            <a:r>
              <a:rPr lang="de-DE" dirty="0"/>
              <a:t>https://aws.amazon.com/resources/create-account/</a:t>
            </a:r>
          </a:p>
        </p:txBody>
      </p:sp>
    </p:spTree>
    <p:extLst>
      <p:ext uri="{BB962C8B-B14F-4D97-AF65-F5344CB8AC3E}">
        <p14:creationId xmlns:p14="http://schemas.microsoft.com/office/powerpoint/2010/main" val="252788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4F02A836-C652-2EAC-562F-61E0D5F3F5AD}"/>
              </a:ext>
            </a:extLst>
          </p:cNvPr>
          <p:cNvSpPr txBox="1"/>
          <p:nvPr/>
        </p:nvSpPr>
        <p:spPr>
          <a:xfrm>
            <a:off x="720000" y="1918800"/>
            <a:ext cx="5181600" cy="3762000"/>
          </a:xfrm>
          <a:prstGeom prst="rect">
            <a:avLst/>
          </a:prstGeom>
        </p:spPr>
        <p:txBody>
          <a:bodyPr vert="horz" lIns="91440" tIns="45720" rIns="91440" bIns="45720" rtlCol="0">
            <a:normAutofit fontScale="92500" lnSpcReduction="10000"/>
          </a:bodyPr>
          <a:lstStyle/>
          <a:p>
            <a:pPr marL="228600" indent="-228600">
              <a:lnSpc>
                <a:spcPct val="90000"/>
              </a:lnSpc>
              <a:spcBef>
                <a:spcPts val="1000"/>
              </a:spcBef>
              <a:buFont typeface="Arial" panose="020B0604020202020204" pitchFamily="34" charset="0"/>
              <a:buChar char="•"/>
            </a:pPr>
            <a:r>
              <a:rPr lang="de-DE" sz="2200" dirty="0"/>
              <a:t>Buchung von Rechenleistung über Telefonanschluss bereits in den 60ern</a:t>
            </a:r>
          </a:p>
          <a:p>
            <a:pPr marL="228600" indent="-228600">
              <a:lnSpc>
                <a:spcPct val="90000"/>
              </a:lnSpc>
              <a:spcBef>
                <a:spcPts val="1000"/>
              </a:spcBef>
              <a:buFont typeface="Arial" panose="020B0604020202020204" pitchFamily="34" charset="0"/>
              <a:buChar char="•"/>
            </a:pPr>
            <a:r>
              <a:rPr lang="de-DE" sz="2200" b="0" dirty="0"/>
              <a:t>Anfang der 1990er Prophezeiung: „Computer werden sich auf das Netz verteilen“, sobald die Technik reif ist.</a:t>
            </a:r>
          </a:p>
          <a:p>
            <a:pPr marL="228600" indent="-228600">
              <a:lnSpc>
                <a:spcPct val="90000"/>
              </a:lnSpc>
              <a:spcBef>
                <a:spcPts val="1000"/>
              </a:spcBef>
              <a:buFont typeface="Arial" panose="020B0604020202020204" pitchFamily="34" charset="0"/>
              <a:buChar char="•"/>
            </a:pPr>
            <a:r>
              <a:rPr lang="de-DE" sz="2200" b="0" dirty="0"/>
              <a:t>1995 BSCW </a:t>
            </a:r>
          </a:p>
          <a:p>
            <a:pPr marL="228600" indent="-228600">
              <a:lnSpc>
                <a:spcPct val="90000"/>
              </a:lnSpc>
              <a:spcBef>
                <a:spcPts val="1000"/>
              </a:spcBef>
              <a:buFont typeface="Arial" panose="020B0604020202020204" pitchFamily="34" charset="0"/>
              <a:buChar char="•"/>
            </a:pPr>
            <a:r>
              <a:rPr lang="de-DE" sz="2200" b="0" dirty="0"/>
              <a:t>2004 Facebook</a:t>
            </a:r>
          </a:p>
          <a:p>
            <a:pPr marL="228600" indent="-228600">
              <a:lnSpc>
                <a:spcPct val="90000"/>
              </a:lnSpc>
              <a:spcBef>
                <a:spcPts val="1000"/>
              </a:spcBef>
              <a:buFont typeface="Arial" panose="020B0604020202020204" pitchFamily="34" charset="0"/>
              <a:buChar char="•"/>
            </a:pPr>
            <a:r>
              <a:rPr lang="de-DE" sz="2200" b="0" dirty="0"/>
              <a:t>Etablierung von Cloud Computing Mitte der 2000er durch Amazon AWS</a:t>
            </a:r>
          </a:p>
          <a:p>
            <a:pPr marL="228600" indent="-228600">
              <a:lnSpc>
                <a:spcPct val="90000"/>
              </a:lnSpc>
              <a:spcBef>
                <a:spcPts val="1000"/>
              </a:spcBef>
              <a:buFont typeface="Arial" panose="020B0604020202020204" pitchFamily="34" charset="0"/>
              <a:buChar char="•"/>
            </a:pPr>
            <a:r>
              <a:rPr lang="de-DE" sz="2200" b="0" dirty="0"/>
              <a:t>84% der befragten </a:t>
            </a:r>
            <a:r>
              <a:rPr lang="de-DE" sz="2200" dirty="0"/>
              <a:t>d</a:t>
            </a:r>
            <a:r>
              <a:rPr lang="de-DE" sz="2200" b="0" dirty="0"/>
              <a:t>eutschen Unternehmen nutzen die Cloud</a:t>
            </a:r>
          </a:p>
          <a:p>
            <a:pPr marL="228600" indent="-228600">
              <a:lnSpc>
                <a:spcPct val="90000"/>
              </a:lnSpc>
              <a:spcBef>
                <a:spcPts val="1000"/>
              </a:spcBef>
              <a:buFont typeface="Arial" panose="020B0604020202020204" pitchFamily="34" charset="0"/>
              <a:buChar char="•"/>
            </a:pPr>
            <a:endParaRPr lang="de-DE" sz="2200" b="0" dirty="0"/>
          </a:p>
        </p:txBody>
      </p:sp>
      <p:pic>
        <p:nvPicPr>
          <p:cNvPr id="10" name="Grafik 9">
            <a:extLst>
              <a:ext uri="{FF2B5EF4-FFF2-40B4-BE49-F238E27FC236}">
                <a16:creationId xmlns:a16="http://schemas.microsoft.com/office/drawing/2014/main" id="{2D0596C9-E992-FBEB-255B-39774BA99C2F}"/>
              </a:ext>
            </a:extLst>
          </p:cNvPr>
          <p:cNvPicPr>
            <a:picLocks noChangeAspect="1"/>
          </p:cNvPicPr>
          <p:nvPr/>
        </p:nvPicPr>
        <p:blipFill>
          <a:blip r:embed="rId2"/>
          <a:stretch>
            <a:fillRect/>
          </a:stretch>
        </p:blipFill>
        <p:spPr>
          <a:xfrm>
            <a:off x="7073138" y="1275704"/>
            <a:ext cx="4239904" cy="4405096"/>
          </a:xfrm>
          <a:prstGeom prst="rect">
            <a:avLst/>
          </a:prstGeom>
          <a:noFill/>
        </p:spPr>
      </p:pic>
      <p:sp>
        <p:nvSpPr>
          <p:cNvPr id="2" name="Titel 1">
            <a:extLst>
              <a:ext uri="{FF2B5EF4-FFF2-40B4-BE49-F238E27FC236}">
                <a16:creationId xmlns:a16="http://schemas.microsoft.com/office/drawing/2014/main" id="{E90C873B-A78B-6473-AFDD-417000542617}"/>
              </a:ext>
            </a:extLst>
          </p:cNvPr>
          <p:cNvSpPr>
            <a:spLocks noGrp="1"/>
          </p:cNvSpPr>
          <p:nvPr>
            <p:ph type="title"/>
          </p:nvPr>
        </p:nvSpPr>
        <p:spPr>
          <a:xfrm>
            <a:off x="720000" y="0"/>
            <a:ext cx="8604000" cy="1080000"/>
          </a:xfrm>
        </p:spPr>
        <p:txBody>
          <a:bodyPr vert="horz" lIns="90000" tIns="45720" rIns="91440" bIns="45720" rtlCol="0" anchor="ctr">
            <a:normAutofit/>
          </a:bodyPr>
          <a:lstStyle/>
          <a:p>
            <a:r>
              <a:rPr lang="de-DE" b="0" kern="1200">
                <a:latin typeface="+mj-lt"/>
                <a:ea typeface="+mj-ea"/>
                <a:cs typeface="+mj-cs"/>
              </a:rPr>
              <a:t>Entstehung</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4038600" y="6498000"/>
            <a:ext cx="4114800" cy="360000"/>
          </a:xfrm>
        </p:spPr>
        <p:txBody>
          <a:bodyPr>
            <a:normAutofit/>
          </a:bodyPr>
          <a:lstStyle/>
          <a:p>
            <a:pPr>
              <a:lnSpc>
                <a:spcPct val="90000"/>
              </a:lnSpc>
              <a:spcAft>
                <a:spcPts val="600"/>
              </a:spcAft>
            </a:pPr>
            <a:r>
              <a:rPr lang="de-DE" sz="1200" kern="1200">
                <a:solidFill>
                  <a:schemeClr val="bg1"/>
                </a:solidFill>
                <a:latin typeface="+mn-lt"/>
                <a:ea typeface="+mn-ea"/>
                <a:cs typeface="+mn-cs"/>
              </a:rPr>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0979780" y="6498000"/>
            <a:ext cx="493420" cy="360000"/>
          </a:xfrm>
        </p:spPr>
        <p:txBody>
          <a:bodyPr anchor="ctr">
            <a:normAutofit/>
          </a:bodyPr>
          <a:lstStyle/>
          <a:p>
            <a:pPr>
              <a:spcAft>
                <a:spcPts val="600"/>
              </a:spcAft>
            </a:pPr>
            <a:fld id="{629E1D32-139B-4C55-A3C3-B5F4791988C6}" type="slidenum">
              <a:rPr lang="de-DE" sz="1600" smtClean="0">
                <a:solidFill>
                  <a:schemeClr val="bg1"/>
                </a:solidFill>
              </a:rPr>
              <a:pPr>
                <a:spcAft>
                  <a:spcPts val="600"/>
                </a:spcAft>
              </a:pPr>
              <a:t>8</a:t>
            </a:fld>
            <a:endParaRPr lang="de-DE" sz="1600" dirty="0">
              <a:solidFill>
                <a:schemeClr val="bg1"/>
              </a:solidFill>
            </a:endParaRP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a:xfrm>
            <a:off x="720000" y="6498000"/>
            <a:ext cx="2743200" cy="360000"/>
          </a:xfrm>
        </p:spPr>
        <p:txBody>
          <a:bodyPr>
            <a:normAutofit/>
          </a:bodyPr>
          <a:lstStyle/>
          <a:p>
            <a:pPr>
              <a:spcAft>
                <a:spcPts val="600"/>
              </a:spcAft>
            </a:pPr>
            <a:r>
              <a:rPr lang="de-DE" sz="1600" kern="1200">
                <a:solidFill>
                  <a:schemeClr val="bg1"/>
                </a:solidFill>
                <a:latin typeface="+mn-lt"/>
                <a:ea typeface="+mn-ea"/>
                <a:cs typeface="+mn-cs"/>
              </a:rPr>
              <a:t>23. Januar 2024</a:t>
            </a:r>
          </a:p>
        </p:txBody>
      </p:sp>
      <p:sp>
        <p:nvSpPr>
          <p:cNvPr id="22" name="Text Placeholder 7">
            <a:extLst>
              <a:ext uri="{FF2B5EF4-FFF2-40B4-BE49-F238E27FC236}">
                <a16:creationId xmlns:a16="http://schemas.microsoft.com/office/drawing/2014/main" id="{653DBF16-9E10-698C-A690-5E265AF542F9}"/>
              </a:ext>
            </a:extLst>
          </p:cNvPr>
          <p:cNvSpPr>
            <a:spLocks noGrp="1"/>
          </p:cNvSpPr>
          <p:nvPr>
            <p:ph type="body" idx="13"/>
          </p:nvPr>
        </p:nvSpPr>
        <p:spPr>
          <a:xfrm>
            <a:off x="7073138" y="5670000"/>
            <a:ext cx="4239904" cy="437634"/>
          </a:xfrm>
        </p:spPr>
        <p:txBody>
          <a:bodyPr>
            <a:normAutofit/>
          </a:bodyPr>
          <a:lstStyle/>
          <a:p>
            <a:r>
              <a:rPr lang="de-DE" dirty="0"/>
              <a:t>Nutzung von Cloud Computing in Unternehmen in Deutschland in den Jahren 2011 bis 2022</a:t>
            </a:r>
            <a:endParaRPr lang="en-US" dirty="0"/>
          </a:p>
        </p:txBody>
      </p:sp>
    </p:spTree>
    <p:extLst>
      <p:ext uri="{BB962C8B-B14F-4D97-AF65-F5344CB8AC3E}">
        <p14:creationId xmlns:p14="http://schemas.microsoft.com/office/powerpoint/2010/main" val="149506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0C873B-A78B-6473-AFDD-417000542617}"/>
              </a:ext>
            </a:extLst>
          </p:cNvPr>
          <p:cNvSpPr>
            <a:spLocks noGrp="1"/>
          </p:cNvSpPr>
          <p:nvPr>
            <p:ph type="ctrTitle"/>
          </p:nvPr>
        </p:nvSpPr>
        <p:spPr>
          <a:xfrm>
            <a:off x="536448" y="1188000"/>
            <a:ext cx="11119104" cy="5202000"/>
          </a:xfrm>
        </p:spPr>
        <p:txBody>
          <a:bodyPr/>
          <a:lstStyle/>
          <a:p>
            <a:r>
              <a:rPr lang="de-DE" dirty="0"/>
              <a:t>Grundlagen</a:t>
            </a:r>
          </a:p>
        </p:txBody>
      </p:sp>
      <p:sp>
        <p:nvSpPr>
          <p:cNvPr id="3" name="Datumsplatzhalter 2">
            <a:extLst>
              <a:ext uri="{FF2B5EF4-FFF2-40B4-BE49-F238E27FC236}">
                <a16:creationId xmlns:a16="http://schemas.microsoft.com/office/drawing/2014/main" id="{4072E4A4-7F9E-DDFA-9ED2-F13FA24F2C4F}"/>
              </a:ext>
            </a:extLst>
          </p:cNvPr>
          <p:cNvSpPr>
            <a:spLocks noGrp="1"/>
          </p:cNvSpPr>
          <p:nvPr>
            <p:ph type="dt" sz="half" idx="10"/>
          </p:nvPr>
        </p:nvSpPr>
        <p:spPr/>
        <p:txBody>
          <a:bodyPr/>
          <a:lstStyle/>
          <a:p>
            <a:r>
              <a:rPr lang="de-DE" dirty="0"/>
              <a:t>23. Januar 2024</a:t>
            </a:r>
          </a:p>
        </p:txBody>
      </p:sp>
      <p:sp>
        <p:nvSpPr>
          <p:cNvPr id="4" name="Fußzeilenplatzhalter 3">
            <a:extLst>
              <a:ext uri="{FF2B5EF4-FFF2-40B4-BE49-F238E27FC236}">
                <a16:creationId xmlns:a16="http://schemas.microsoft.com/office/drawing/2014/main" id="{5A7035B9-B846-3CB4-E69A-2FB0C064D018}"/>
              </a:ext>
            </a:extLst>
          </p:cNvPr>
          <p:cNvSpPr>
            <a:spLocks noGrp="1"/>
          </p:cNvSpPr>
          <p:nvPr>
            <p:ph type="ftr" sz="quarter" idx="11"/>
          </p:nvPr>
        </p:nvSpPr>
        <p:spPr>
          <a:xfrm>
            <a:off x="3553691" y="6498000"/>
            <a:ext cx="4883727" cy="360000"/>
          </a:xfrm>
        </p:spPr>
        <p:txBody>
          <a:bodyPr/>
          <a:lstStyle/>
          <a:p>
            <a:r>
              <a:rPr lang="de-DE" dirty="0"/>
              <a:t>Fabian Diehl &amp; Lorenz Kley &amp; Sebastian Heuel</a:t>
            </a:r>
          </a:p>
        </p:txBody>
      </p:sp>
      <p:sp>
        <p:nvSpPr>
          <p:cNvPr id="5" name="Foliennummernplatzhalter 4">
            <a:extLst>
              <a:ext uri="{FF2B5EF4-FFF2-40B4-BE49-F238E27FC236}">
                <a16:creationId xmlns:a16="http://schemas.microsoft.com/office/drawing/2014/main" id="{4EA63CD6-060F-6B09-870D-6E56DEF8CD61}"/>
              </a:ext>
            </a:extLst>
          </p:cNvPr>
          <p:cNvSpPr>
            <a:spLocks noGrp="1"/>
          </p:cNvSpPr>
          <p:nvPr>
            <p:ph type="sldNum" sz="quarter" idx="12"/>
          </p:nvPr>
        </p:nvSpPr>
        <p:spPr>
          <a:xfrm>
            <a:off x="11062854" y="6498000"/>
            <a:ext cx="410345" cy="360000"/>
          </a:xfrm>
        </p:spPr>
        <p:txBody>
          <a:bodyPr/>
          <a:lstStyle/>
          <a:p>
            <a:fld id="{629E1D32-139B-4C55-A3C3-B5F4791988C6}" type="slidenum">
              <a:rPr lang="de-DE" smtClean="0"/>
              <a:pPr/>
              <a:t>9</a:t>
            </a:fld>
            <a:endParaRPr lang="de-DE" dirty="0"/>
          </a:p>
        </p:txBody>
      </p:sp>
    </p:spTree>
    <p:extLst>
      <p:ext uri="{BB962C8B-B14F-4D97-AF65-F5344CB8AC3E}">
        <p14:creationId xmlns:p14="http://schemas.microsoft.com/office/powerpoint/2010/main" val="3675314626"/>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9FCC8E7-1E8F-45B9-AD3C-EA7A68AAAFCA}" vid="{7F09CB06-AB0F-4F86-917B-2854AD24C1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5260</Words>
  <Application>Microsoft Office PowerPoint</Application>
  <PresentationFormat>Breitbild</PresentationFormat>
  <Paragraphs>773</Paragraphs>
  <Slides>78</Slides>
  <Notes>38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78</vt:i4>
      </vt:variant>
    </vt:vector>
  </HeadingPairs>
  <TitlesOfParts>
    <vt:vector size="89" baseType="lpstr">
      <vt:lpstr>Arial</vt:lpstr>
      <vt:lpstr>Calibri</vt:lpstr>
      <vt:lpstr>Consolas</vt:lpstr>
      <vt:lpstr>Noto serif</vt:lpstr>
      <vt:lpstr>Roboto</vt:lpstr>
      <vt:lpstr>Segoe UI</vt:lpstr>
      <vt:lpstr>Söhne</vt:lpstr>
      <vt:lpstr>Times New Roman</vt:lpstr>
      <vt:lpstr>Verdana</vt:lpstr>
      <vt:lpstr>Wingdings</vt:lpstr>
      <vt:lpstr>Theme1</vt:lpstr>
      <vt:lpstr>Cloud Computing  for Data Enineering</vt:lpstr>
      <vt:lpstr>Agenda</vt:lpstr>
      <vt:lpstr>Agenda</vt:lpstr>
      <vt:lpstr>Agenda</vt:lpstr>
      <vt:lpstr>Agenda</vt:lpstr>
      <vt:lpstr>Was ist Cloud Computing</vt:lpstr>
      <vt:lpstr>Wie sieht eine Cloud aus</vt:lpstr>
      <vt:lpstr>Entstehung</vt:lpstr>
      <vt:lpstr>Grundlagen</vt:lpstr>
      <vt:lpstr>IT Ressourcen</vt:lpstr>
      <vt:lpstr>Rollen</vt:lpstr>
      <vt:lpstr>Bereitstellungsmodelle</vt:lpstr>
      <vt:lpstr>Servicemodelle</vt:lpstr>
      <vt:lpstr>Service Modelle</vt:lpstr>
      <vt:lpstr>Konzepte</vt:lpstr>
      <vt:lpstr>Kernkonzepte</vt:lpstr>
      <vt:lpstr>Resiliency</vt:lpstr>
      <vt:lpstr>Technologien</vt:lpstr>
      <vt:lpstr>Multitenancy and Ressource Pooling</vt:lpstr>
      <vt:lpstr>Virtualization</vt:lpstr>
      <vt:lpstr>Hypervisor</vt:lpstr>
      <vt:lpstr>Vorteile, Riskiken und Herausforderungen</vt:lpstr>
      <vt:lpstr>Vorteile</vt:lpstr>
      <vt:lpstr>Risiken und Herausforderungen</vt:lpstr>
      <vt:lpstr>Speicherung von Daten in der Cloud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Shared Responsibility Model</vt:lpstr>
      <vt:lpstr>Nutzer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Lokale Datenverarbeitung &amp; Analytik</vt:lpstr>
      <vt:lpstr>Datenverarbeitung &amp; Analytik in der Cloud</vt:lpstr>
      <vt:lpstr>Amazon Web Services Cloud</vt:lpstr>
      <vt:lpstr>Amazon Web Services Cloud (AWS)</vt:lpstr>
      <vt:lpstr>Microsoft Azure Cloud</vt:lpstr>
      <vt:lpstr>Microsoft Azure Cloud</vt:lpstr>
      <vt:lpstr>Google Cloud Platform (GCP)</vt:lpstr>
      <vt:lpstr>Google Cloud Platform (GCP)</vt:lpstr>
      <vt:lpstr>PowerPoint-Präsentation</vt:lpstr>
      <vt:lpstr>Datenverarbeitung - AWS</vt:lpstr>
      <vt:lpstr>Datenverarbeitung - AWS</vt:lpstr>
      <vt:lpstr>Datenverarbeitung - AWS</vt:lpstr>
      <vt:lpstr>Datenverarbeitung - Azure</vt:lpstr>
      <vt:lpstr>Datenverarbeitung - Azure</vt:lpstr>
      <vt:lpstr>Datenverarbeitung - Google</vt:lpstr>
      <vt:lpstr>Datenverarbeitung - Google</vt:lpstr>
      <vt:lpstr>PowerPoint-Präsentation</vt:lpstr>
      <vt:lpstr>Analytik &amp; BI - AWS</vt:lpstr>
      <vt:lpstr>Analytik &amp; BI - AWS</vt:lpstr>
      <vt:lpstr>Analytik &amp; BI - Azure</vt:lpstr>
      <vt:lpstr>Analytik &amp; BI - Azure</vt:lpstr>
      <vt:lpstr>Analytik &amp; BI - Google</vt:lpstr>
      <vt:lpstr>Analytik &amp; BI - Google</vt:lpstr>
      <vt:lpstr>Analytik &amp; BI - Google</vt:lpstr>
      <vt:lpstr>AWS Glue Databrew + QuickSight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 Weber</dc:creator>
  <cp:lastModifiedBy>Lorenz Kley</cp:lastModifiedBy>
  <cp:revision>12</cp:revision>
  <dcterms:created xsi:type="dcterms:W3CDTF">2023-12-21T12:47:26Z</dcterms:created>
  <dcterms:modified xsi:type="dcterms:W3CDTF">2024-01-22T19:15:46Z</dcterms:modified>
</cp:coreProperties>
</file>